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56500"/>
  <p:notesSz cx="10693400" cy="7556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16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31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63280" y="2084264"/>
            <a:ext cx="6604860" cy="498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2685" y="2084252"/>
            <a:ext cx="8534400" cy="307975"/>
          </a:xfrm>
          <a:custGeom>
            <a:avLst/>
            <a:gdLst/>
            <a:ahLst/>
            <a:cxnLst/>
            <a:rect l="l" t="t" r="r" b="b"/>
            <a:pathLst>
              <a:path w="8534400" h="307975">
                <a:moveTo>
                  <a:pt x="0" y="307777"/>
                </a:moveTo>
                <a:lnTo>
                  <a:pt x="8534399" y="307777"/>
                </a:lnTo>
                <a:lnTo>
                  <a:pt x="8534399" y="0"/>
                </a:lnTo>
                <a:lnTo>
                  <a:pt x="0" y="0"/>
                </a:lnTo>
                <a:lnTo>
                  <a:pt x="0" y="3077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545" y="713893"/>
            <a:ext cx="7944309" cy="912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3628" y="1651652"/>
            <a:ext cx="8126143" cy="5118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48937" y="6749338"/>
            <a:ext cx="25361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3214" y="6247288"/>
            <a:ext cx="38925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05" dirty="0">
                <a:solidFill>
                  <a:srgbClr val="80B606"/>
                </a:solidFill>
                <a:latin typeface="Wingdings"/>
                <a:cs typeface="Wingdings"/>
              </a:rPr>
              <a:t>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553" y="6402072"/>
            <a:ext cx="6377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Servizio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Neuropsichia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ria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ile-Ambula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orio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rauma&amp;EMDR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553" y="6668772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Cen</a:t>
            </a:r>
            <a:r>
              <a:rPr sz="1800" spc="-5" dirty="0">
                <a:latin typeface="Arial"/>
                <a:cs typeface="Arial"/>
              </a:rPr>
              <a:t>tro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S.</a:t>
            </a:r>
            <a:r>
              <a:rPr sz="1800" dirty="0">
                <a:latin typeface="Arial"/>
                <a:cs typeface="Arial"/>
              </a:rPr>
              <a:t>Maria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ello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–Pessano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c/B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3458" y="640865"/>
            <a:ext cx="3152421" cy="917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6435" y="2598909"/>
            <a:ext cx="37401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C</a:t>
            </a:r>
            <a:r>
              <a:rPr sz="3600" b="1" spc="-30" dirty="0">
                <a:solidFill>
                  <a:srgbClr val="FFF5CC"/>
                </a:solidFill>
                <a:latin typeface="Goudy Old Style"/>
                <a:cs typeface="Goudy Old Style"/>
              </a:rPr>
              <a:t>H</a:t>
            </a:r>
            <a:r>
              <a:rPr sz="3600" b="1" spc="-25" dirty="0">
                <a:solidFill>
                  <a:srgbClr val="FFF5CC"/>
                </a:solidFill>
                <a:latin typeface="Goudy Old Style"/>
                <a:cs typeface="Goudy Old Style"/>
              </a:rPr>
              <a:t>IL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D</a:t>
            </a:r>
            <a:r>
              <a:rPr sz="3600" b="1" spc="-5" dirty="0">
                <a:solidFill>
                  <a:srgbClr val="FFF5CC"/>
                </a:solidFill>
                <a:latin typeface="Goudy Old Style"/>
                <a:cs typeface="Goudy Old Style"/>
              </a:rPr>
              <a:t>R</a:t>
            </a:r>
            <a:r>
              <a:rPr sz="3600" b="1" spc="-25" dirty="0">
                <a:solidFill>
                  <a:srgbClr val="FFF5CC"/>
                </a:solidFill>
                <a:latin typeface="Goudy Old Style"/>
                <a:cs typeface="Goudy Old Style"/>
              </a:rPr>
              <a:t>E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N</a:t>
            </a:r>
            <a:r>
              <a:rPr sz="3600" b="1" dirty="0">
                <a:solidFill>
                  <a:srgbClr val="FFF5C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N</a:t>
            </a:r>
            <a:r>
              <a:rPr sz="3600" b="1" spc="-25" dirty="0">
                <a:solidFill>
                  <a:srgbClr val="FFF5CC"/>
                </a:solidFill>
                <a:latin typeface="Goudy Old Style"/>
                <a:cs typeface="Goudy Old Style"/>
              </a:rPr>
              <a:t>EE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D</a:t>
            </a:r>
            <a:endParaRPr sz="3600">
              <a:latin typeface="Goudy Old Style"/>
              <a:cs typeface="Goudy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5657" y="3145002"/>
            <a:ext cx="7096125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2690" marR="1169670" indent="-635" algn="ctr">
              <a:lnSpc>
                <a:spcPts val="4300"/>
              </a:lnSpc>
            </a:pPr>
            <a:r>
              <a:rPr sz="3600" b="1" spc="-15" dirty="0">
                <a:solidFill>
                  <a:srgbClr val="FFF5CC"/>
                </a:solidFill>
                <a:latin typeface="Goudy Old Style"/>
                <a:cs typeface="Goudy Old Style"/>
              </a:rPr>
              <a:t>T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O</a:t>
            </a:r>
            <a:r>
              <a:rPr sz="3600" b="1" dirty="0">
                <a:solidFill>
                  <a:srgbClr val="FFF5CC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F5CC"/>
                </a:solidFill>
                <a:latin typeface="Goudy Old Style"/>
                <a:cs typeface="Goudy Old Style"/>
              </a:rPr>
              <a:t>U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ND</a:t>
            </a:r>
            <a:r>
              <a:rPr sz="3600" b="1" spc="-25" dirty="0">
                <a:solidFill>
                  <a:srgbClr val="FFF5CC"/>
                </a:solidFill>
                <a:latin typeface="Goudy Old Style"/>
                <a:cs typeface="Goudy Old Style"/>
              </a:rPr>
              <a:t>E</a:t>
            </a:r>
            <a:r>
              <a:rPr sz="3600" b="1" spc="-5" dirty="0">
                <a:solidFill>
                  <a:srgbClr val="FFF5CC"/>
                </a:solidFill>
                <a:latin typeface="Goudy Old Style"/>
                <a:cs typeface="Goudy Old Style"/>
              </a:rPr>
              <a:t>R</a:t>
            </a:r>
            <a:r>
              <a:rPr sz="3600" b="1" spc="30" dirty="0">
                <a:solidFill>
                  <a:srgbClr val="FFF5CC"/>
                </a:solidFill>
                <a:latin typeface="Goudy Old Style"/>
                <a:cs typeface="Goudy Old Style"/>
              </a:rPr>
              <a:t>S</a:t>
            </a:r>
            <a:r>
              <a:rPr sz="3600" b="1" spc="-100" dirty="0">
                <a:solidFill>
                  <a:srgbClr val="FFF5CC"/>
                </a:solidFill>
                <a:latin typeface="Goudy Old Style"/>
                <a:cs typeface="Goudy Old Style"/>
              </a:rPr>
              <a:t>T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AND</a:t>
            </a:r>
            <a:r>
              <a:rPr sz="3600" b="1" dirty="0">
                <a:solidFill>
                  <a:srgbClr val="FFF5CC"/>
                </a:solidFill>
                <a:latin typeface="Times New Roman"/>
                <a:cs typeface="Times New Roman"/>
              </a:rPr>
              <a:t> </a:t>
            </a:r>
            <a:r>
              <a:rPr sz="3600" b="1" spc="-45" dirty="0">
                <a:solidFill>
                  <a:srgbClr val="FFF5CC"/>
                </a:solidFill>
                <a:latin typeface="Goudy Old Style"/>
                <a:cs typeface="Goudy Old Style"/>
              </a:rPr>
              <a:t>W</a:t>
            </a:r>
            <a:r>
              <a:rPr sz="3600" b="1" spc="-30" dirty="0">
                <a:solidFill>
                  <a:srgbClr val="FFF5CC"/>
                </a:solidFill>
                <a:latin typeface="Goudy Old Style"/>
                <a:cs typeface="Goudy Old Style"/>
              </a:rPr>
              <a:t>H</a:t>
            </a:r>
            <a:r>
              <a:rPr sz="3600" b="1" spc="-150" dirty="0">
                <a:solidFill>
                  <a:srgbClr val="FFF5CC"/>
                </a:solidFill>
                <a:latin typeface="Goudy Old Style"/>
                <a:cs typeface="Goudy Old Style"/>
              </a:rPr>
              <a:t>A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T</a:t>
            </a:r>
            <a:r>
              <a:rPr sz="3600" b="1" dirty="0">
                <a:solidFill>
                  <a:srgbClr val="FFF5CC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F5CC"/>
                </a:solidFill>
                <a:latin typeface="Goudy Old Style"/>
                <a:cs typeface="Goudy Old Style"/>
              </a:rPr>
              <a:t>I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S</a:t>
            </a:r>
            <a:r>
              <a:rPr sz="3600" b="1" dirty="0">
                <a:solidFill>
                  <a:srgbClr val="FFF5CC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F5CC"/>
                </a:solidFill>
                <a:latin typeface="Goudy Old Style"/>
                <a:cs typeface="Goudy Old Style"/>
              </a:rPr>
              <a:t>H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A</a:t>
            </a:r>
            <a:r>
              <a:rPr sz="3600" b="1" spc="-25" dirty="0">
                <a:solidFill>
                  <a:srgbClr val="FFF5CC"/>
                </a:solidFill>
                <a:latin typeface="Goudy Old Style"/>
                <a:cs typeface="Goudy Old Style"/>
              </a:rPr>
              <a:t>PPE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N</a:t>
            </a:r>
            <a:r>
              <a:rPr sz="3600" b="1" spc="-20" dirty="0">
                <a:solidFill>
                  <a:srgbClr val="FFF5CC"/>
                </a:solidFill>
                <a:latin typeface="Goudy Old Style"/>
                <a:cs typeface="Goudy Old Style"/>
              </a:rPr>
              <a:t>I</a:t>
            </a:r>
            <a:r>
              <a:rPr sz="3600" b="1" dirty="0">
                <a:solidFill>
                  <a:srgbClr val="FFF5CC"/>
                </a:solidFill>
                <a:latin typeface="Goudy Old Style"/>
                <a:cs typeface="Goudy Old Style"/>
              </a:rPr>
              <a:t>N</a:t>
            </a:r>
            <a:r>
              <a:rPr sz="3600" b="1" spc="-30" dirty="0">
                <a:solidFill>
                  <a:srgbClr val="FFF5CC"/>
                </a:solidFill>
                <a:latin typeface="Goudy Old Style"/>
                <a:cs typeface="Goudy Old Style"/>
              </a:rPr>
              <a:t>G</a:t>
            </a:r>
            <a:endParaRPr sz="3600" dirty="0">
              <a:latin typeface="Goudy Old Style"/>
              <a:cs typeface="Goudy Old Style"/>
            </a:endParaRPr>
          </a:p>
          <a:p>
            <a:pPr algn="ctr">
              <a:lnSpc>
                <a:spcPts val="2840"/>
              </a:lnSpc>
              <a:spcBef>
                <a:spcPts val="285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ips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paren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caregiver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eacher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grandparen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ts val="2815"/>
              </a:lnSpc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8937" y="6749338"/>
            <a:ext cx="25361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2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100" spc="85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1100" spc="-10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100" spc="-105" dirty="0">
                <a:solidFill>
                  <a:srgbClr val="7F7F7F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7F7F7F"/>
                </a:solidFill>
                <a:latin typeface="Arial"/>
                <a:cs typeface="Arial"/>
              </a:rPr>
              <a:t>ia</a:t>
            </a:r>
            <a:r>
              <a:rPr sz="1100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100" spc="11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nc</a:t>
            </a:r>
            <a:r>
              <a:rPr sz="1100" spc="-10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100" spc="70" dirty="0">
                <a:solidFill>
                  <a:srgbClr val="7F7F7F"/>
                </a:solidFill>
                <a:latin typeface="Arial"/>
                <a:cs typeface="Arial"/>
              </a:rPr>
              <a:t>rt</a:t>
            </a:r>
            <a:r>
              <a:rPr sz="1100" spc="55" dirty="0">
                <a:solidFill>
                  <a:srgbClr val="7F7F7F"/>
                </a:solidFill>
                <a:latin typeface="Arial"/>
                <a:cs typeface="Arial"/>
              </a:rPr>
              <a:t>i-Ma</a:t>
            </a:r>
            <a:r>
              <a:rPr sz="1100" spc="5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100" spc="7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7F7F7F"/>
                </a:solidFill>
                <a:latin typeface="Arial"/>
                <a:cs typeface="Arial"/>
              </a:rPr>
              <a:t>ina</a:t>
            </a:r>
            <a:r>
              <a:rPr sz="1100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100" spc="2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ar</a:t>
            </a:r>
            <a:r>
              <a:rPr sz="1100" spc="5" dirty="0">
                <a:solidFill>
                  <a:srgbClr val="7F7F7F"/>
                </a:solidFill>
                <a:latin typeface="Arial"/>
                <a:cs typeface="Arial"/>
              </a:rPr>
              <a:t>ant</a:t>
            </a:r>
            <a:r>
              <a:rPr sz="1100" spc="-10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7F7F7F"/>
                </a:solidFill>
                <a:latin typeface="Arial"/>
                <a:cs typeface="Arial"/>
              </a:rPr>
              <a:t>a-Fl</a:t>
            </a:r>
            <a:r>
              <a:rPr sz="1100" spc="-12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100" spc="45" dirty="0">
                <a:solidFill>
                  <a:srgbClr val="7F7F7F"/>
                </a:solidFill>
                <a:latin typeface="Arial"/>
                <a:cs typeface="Arial"/>
              </a:rPr>
              <a:t>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8384" y="617651"/>
            <a:ext cx="1536701" cy="1418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8774" y="592954"/>
            <a:ext cx="1727191" cy="1443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68582" y="6914438"/>
            <a:ext cx="6165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0" dirty="0">
                <a:solidFill>
                  <a:srgbClr val="7F7F7F"/>
                </a:solidFill>
                <a:latin typeface="Arial"/>
                <a:cs typeface="Arial"/>
              </a:rPr>
              <a:t>Cimo</a:t>
            </a:r>
            <a:r>
              <a:rPr sz="1100" spc="5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100" spc="-10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100" spc="85" dirty="0">
                <a:solidFill>
                  <a:srgbClr val="7F7F7F"/>
                </a:solidFill>
                <a:latin typeface="Arial"/>
                <a:cs typeface="Arial"/>
              </a:rPr>
              <a:t>ll</a:t>
            </a:r>
            <a:r>
              <a:rPr sz="1100" spc="9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0285" y="3480001"/>
            <a:ext cx="7989874" cy="2377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028" y="3000459"/>
            <a:ext cx="2954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YOU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CAN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VE</a:t>
            </a:r>
            <a:r>
              <a:rPr sz="16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UR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2712" y="4654078"/>
            <a:ext cx="3543935" cy="339090"/>
          </a:xfrm>
          <a:custGeom>
            <a:avLst/>
            <a:gdLst/>
            <a:ahLst/>
            <a:cxnLst/>
            <a:rect l="l" t="t" r="r" b="b"/>
            <a:pathLst>
              <a:path w="3543935" h="339089">
                <a:moveTo>
                  <a:pt x="0" y="338553"/>
                </a:moveTo>
                <a:lnTo>
                  <a:pt x="3543909" y="338553"/>
                </a:lnTo>
                <a:lnTo>
                  <a:pt x="3543909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8647" y="4725629"/>
            <a:ext cx="341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59368" y="4725629"/>
            <a:ext cx="300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5" dirty="0">
                <a:solidFill>
                  <a:srgbClr val="0B5656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7448" y="4725629"/>
            <a:ext cx="8839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SCH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OOL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0285" y="3480001"/>
            <a:ext cx="7989874" cy="2377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028" y="3000459"/>
            <a:ext cx="2954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YOU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CAN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VE</a:t>
            </a:r>
            <a:r>
              <a:rPr sz="16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UR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2712" y="4654078"/>
            <a:ext cx="8655050" cy="339090"/>
          </a:xfrm>
          <a:custGeom>
            <a:avLst/>
            <a:gdLst/>
            <a:ahLst/>
            <a:cxnLst/>
            <a:rect l="l" t="t" r="r" b="b"/>
            <a:pathLst>
              <a:path w="8655050" h="339089">
                <a:moveTo>
                  <a:pt x="0" y="338553"/>
                </a:moveTo>
                <a:lnTo>
                  <a:pt x="8654948" y="338553"/>
                </a:lnTo>
                <a:lnTo>
                  <a:pt x="8654948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37431" y="4725629"/>
            <a:ext cx="4546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0248" y="4725629"/>
            <a:ext cx="341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0969" y="4725629"/>
            <a:ext cx="9912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3075" algn="l"/>
              </a:tabLst>
            </a:pPr>
            <a:r>
              <a:rPr sz="1600" spc="-4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B5656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PL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499" y="4725629"/>
            <a:ext cx="5448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1371" y="4725629"/>
            <a:ext cx="4318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4386" y="4725629"/>
            <a:ext cx="11658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THERAPIST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8335" y="4937652"/>
            <a:ext cx="9058744" cy="131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8829" y="6305479"/>
            <a:ext cx="402145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365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600" spc="-365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1800" spc="-220" dirty="0">
                <a:solidFill>
                  <a:srgbClr val="403152"/>
                </a:solidFill>
                <a:latin typeface="Arial"/>
                <a:cs typeface="Arial"/>
              </a:rPr>
              <a:t>S</a:t>
            </a:r>
            <a:r>
              <a:rPr sz="1800" spc="95" dirty="0">
                <a:solidFill>
                  <a:srgbClr val="403152"/>
                </a:solidFill>
                <a:latin typeface="Arial"/>
                <a:cs typeface="Arial"/>
              </a:rPr>
              <a:t>OME</a:t>
            </a:r>
            <a:r>
              <a:rPr sz="1800" spc="5" dirty="0">
                <a:solidFill>
                  <a:srgbClr val="403152"/>
                </a:solidFill>
                <a:latin typeface="Times New Roman"/>
                <a:cs typeface="Times New Roman"/>
              </a:rPr>
              <a:t> </a:t>
            </a:r>
            <a:r>
              <a:rPr sz="1800" spc="190" dirty="0">
                <a:solidFill>
                  <a:srgbClr val="403152"/>
                </a:solidFill>
                <a:latin typeface="Arial"/>
                <a:cs typeface="Arial"/>
              </a:rPr>
              <a:t>I</a:t>
            </a:r>
            <a:r>
              <a:rPr sz="1800" spc="140" dirty="0">
                <a:solidFill>
                  <a:srgbClr val="403152"/>
                </a:solidFill>
                <a:latin typeface="Arial"/>
                <a:cs typeface="Arial"/>
              </a:rPr>
              <a:t>N</a:t>
            </a:r>
            <a:r>
              <a:rPr sz="1800" spc="75" dirty="0">
                <a:solidFill>
                  <a:srgbClr val="403152"/>
                </a:solidFill>
                <a:latin typeface="Arial"/>
                <a:cs typeface="Arial"/>
              </a:rPr>
              <a:t>FORM</a:t>
            </a:r>
            <a:r>
              <a:rPr sz="1800" spc="95" dirty="0">
                <a:solidFill>
                  <a:srgbClr val="403152"/>
                </a:solidFill>
                <a:latin typeface="Arial"/>
                <a:cs typeface="Arial"/>
              </a:rPr>
              <a:t>A</a:t>
            </a:r>
            <a:r>
              <a:rPr sz="1800" spc="110" dirty="0">
                <a:solidFill>
                  <a:srgbClr val="403152"/>
                </a:solidFill>
                <a:latin typeface="Arial"/>
                <a:cs typeface="Arial"/>
              </a:rPr>
              <a:t>T</a:t>
            </a:r>
            <a:r>
              <a:rPr sz="1800" spc="190" dirty="0">
                <a:solidFill>
                  <a:srgbClr val="403152"/>
                </a:solidFill>
                <a:latin typeface="Arial"/>
                <a:cs typeface="Arial"/>
              </a:rPr>
              <a:t>I</a:t>
            </a:r>
            <a:r>
              <a:rPr sz="1800" spc="90" dirty="0">
                <a:solidFill>
                  <a:srgbClr val="403152"/>
                </a:solidFill>
                <a:latin typeface="Arial"/>
                <a:cs typeface="Arial"/>
              </a:rPr>
              <a:t>ON</a:t>
            </a:r>
            <a:r>
              <a:rPr sz="1800" spc="5" dirty="0">
                <a:solidFill>
                  <a:srgbClr val="403152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403152"/>
                </a:solidFill>
                <a:latin typeface="Arial"/>
                <a:cs typeface="Arial"/>
              </a:rPr>
              <a:t>FOR</a:t>
            </a:r>
            <a:r>
              <a:rPr sz="1800" spc="5" dirty="0">
                <a:solidFill>
                  <a:srgbClr val="403152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403152"/>
                </a:solidFill>
                <a:latin typeface="Arial"/>
                <a:cs typeface="Arial"/>
              </a:rPr>
              <a:t>Y</a:t>
            </a:r>
            <a:r>
              <a:rPr sz="1800" spc="80" dirty="0">
                <a:solidFill>
                  <a:srgbClr val="403152"/>
                </a:solidFill>
                <a:latin typeface="Arial"/>
                <a:cs typeface="Arial"/>
              </a:rPr>
              <a:t>OU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3600" y="5993476"/>
            <a:ext cx="1321722" cy="731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8783" y="2200249"/>
            <a:ext cx="6624320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4300"/>
              </a:lnSpc>
            </a:pPr>
            <a:r>
              <a:rPr sz="3600" dirty="0">
                <a:latin typeface="Calisto MT" panose="02040603050505030304" pitchFamily="18" charset="0"/>
                <a:cs typeface="Calisto MT"/>
              </a:rPr>
              <a:t>De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r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p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rent</a:t>
            </a:r>
            <a:r>
              <a:rPr sz="3600" spc="-150" dirty="0">
                <a:latin typeface="Calisto MT" panose="02040603050505030304" pitchFamily="18" charset="0"/>
                <a:cs typeface="Calisto MT"/>
              </a:rPr>
              <a:t>s</a:t>
            </a:r>
            <a:r>
              <a:rPr lang="it-IT" sz="3600" spc="-150" dirty="0">
                <a:latin typeface="Calisto MT" panose="02040603050505030304" pitchFamily="18" charset="0"/>
                <a:cs typeface="Calisto MT"/>
              </a:rPr>
              <a:t> and </a:t>
            </a:r>
            <a:r>
              <a:rPr lang="it-IT" sz="3600" spc="-150" dirty="0" err="1">
                <a:latin typeface="Calisto MT" panose="02040603050505030304" pitchFamily="18" charset="0"/>
                <a:cs typeface="Calisto MT"/>
              </a:rPr>
              <a:t>caregivers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,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10" dirty="0">
                <a:latin typeface="Calisto MT" panose="02040603050505030304" pitchFamily="18" charset="0"/>
                <a:cs typeface="Calisto MT"/>
              </a:rPr>
              <a:t>w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e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c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nnot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m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eet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00" dirty="0">
                <a:latin typeface="Calisto MT" panose="02040603050505030304" pitchFamily="18" charset="0"/>
                <a:cs typeface="Calisto MT"/>
              </a:rPr>
              <a:t>y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ou</a:t>
            </a:r>
            <a:r>
              <a:rPr sz="3600" spc="-10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in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ou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r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c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lini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c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s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but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10" dirty="0">
                <a:latin typeface="Calisto MT" panose="02040603050505030304" pitchFamily="18" charset="0"/>
                <a:cs typeface="Calisto MT"/>
              </a:rPr>
              <a:t>w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e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80" dirty="0">
                <a:latin typeface="Calisto MT" panose="02040603050505030304" pitchFamily="18" charset="0"/>
                <a:cs typeface="Calisto MT"/>
              </a:rPr>
              <a:t>w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nt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to</a:t>
            </a:r>
            <a:r>
              <a:rPr sz="3600" spc="-10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suppo</a:t>
            </a:r>
            <a:r>
              <a:rPr sz="3600" spc="60" dirty="0">
                <a:latin typeface="Calisto MT" panose="02040603050505030304" pitchFamily="18" charset="0"/>
                <a:cs typeface="Calisto MT"/>
              </a:rPr>
              <a:t>r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00" dirty="0">
                <a:latin typeface="Calisto MT" panose="02040603050505030304" pitchFamily="18" charset="0"/>
                <a:cs typeface="Calisto MT"/>
              </a:rPr>
              <a:t>y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o</a:t>
            </a:r>
            <a:r>
              <a:rPr sz="3600" spc="-25" dirty="0">
                <a:latin typeface="Calisto MT" panose="02040603050505030304" pitchFamily="18" charset="0"/>
                <a:cs typeface="Calisto MT"/>
              </a:rPr>
              <a:t>u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.</a:t>
            </a:r>
            <a:endParaRPr sz="3600" dirty="0">
              <a:latin typeface="Calisto MT" panose="02040603050505030304" pitchFamily="18" charset="0"/>
              <a:cs typeface="Calisto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6019" y="3838543"/>
            <a:ext cx="6809740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4300"/>
              </a:lnSpc>
            </a:pPr>
            <a:r>
              <a:rPr lang="it-IT" sz="3600" spc="-20" dirty="0">
                <a:latin typeface="Calisto MT" panose="02040603050505030304" pitchFamily="18" charset="0"/>
                <a:cs typeface="Calisto MT"/>
              </a:rPr>
              <a:t>With </a:t>
            </a:r>
            <a:r>
              <a:rPr lang="it-IT" sz="3600" spc="-20" dirty="0" err="1">
                <a:latin typeface="Calisto MT" panose="02040603050505030304" pitchFamily="18" charset="0"/>
                <a:cs typeface="Calisto MT"/>
              </a:rPr>
              <a:t>children</a:t>
            </a:r>
            <a:r>
              <a:rPr lang="it-IT" sz="3600" spc="-20" dirty="0">
                <a:latin typeface="Calisto MT" panose="02040603050505030304" pitchFamily="18" charset="0"/>
                <a:cs typeface="Calisto MT"/>
              </a:rPr>
              <a:t>, i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is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i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m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po</a:t>
            </a:r>
            <a:r>
              <a:rPr sz="3600" spc="60" dirty="0">
                <a:latin typeface="Calisto MT" panose="02040603050505030304" pitchFamily="18" charset="0"/>
                <a:cs typeface="Calisto MT"/>
              </a:rPr>
              <a:t>r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t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nt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not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to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deny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what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is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h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ppenin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g</a:t>
            </a:r>
            <a:r>
              <a:rPr lang="it-IT" sz="3600" dirty="0">
                <a:latin typeface="Calisto MT" panose="02040603050505030304" pitchFamily="18" charset="0"/>
                <a:cs typeface="Calisto MT"/>
              </a:rPr>
              <a:t>,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but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b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e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5" dirty="0">
                <a:latin typeface="Calisto MT" panose="02040603050505030304" pitchFamily="18" charset="0"/>
                <a:cs typeface="Calisto MT"/>
              </a:rPr>
              <a:t>c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a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reful</a:t>
            </a:r>
            <a:r>
              <a:rPr sz="3600" spc="-10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not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to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sz="3600" spc="-100" dirty="0">
                <a:latin typeface="Calisto MT" panose="02040603050505030304" pitchFamily="18" charset="0"/>
                <a:cs typeface="Calisto MT"/>
              </a:rPr>
              <a:t>o</a:t>
            </a:r>
            <a:r>
              <a:rPr sz="3600" spc="-105" dirty="0">
                <a:latin typeface="Calisto MT" panose="02040603050505030304" pitchFamily="18" charset="0"/>
                <a:cs typeface="Calisto MT"/>
              </a:rPr>
              <a:t>v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er</a:t>
            </a:r>
            <a:r>
              <a:rPr lang="it-IT" sz="3600" dirty="0">
                <a:latin typeface="Calisto MT" panose="02040603050505030304" pitchFamily="18" charset="0"/>
                <a:cs typeface="Calisto MT"/>
              </a:rPr>
              <a:t>-</a:t>
            </a:r>
            <a:r>
              <a:rPr sz="3600" spc="-55" dirty="0">
                <a:latin typeface="Calisto MT" panose="02040603050505030304" pitchFamily="18" charset="0"/>
                <a:cs typeface="Calisto MT"/>
              </a:rPr>
              <a:t>e</a:t>
            </a:r>
            <a:r>
              <a:rPr sz="3600" spc="-20" dirty="0">
                <a:latin typeface="Calisto MT" panose="02040603050505030304" pitchFamily="18" charset="0"/>
                <a:cs typeface="Calisto MT"/>
              </a:rPr>
              <a:t>xpos</a:t>
            </a:r>
            <a:r>
              <a:rPr sz="3600" dirty="0">
                <a:latin typeface="Calisto MT" panose="02040603050505030304" pitchFamily="18" charset="0"/>
                <a:cs typeface="Calisto MT"/>
              </a:rPr>
              <a:t>e</a:t>
            </a:r>
            <a:r>
              <a:rPr sz="3600" spc="15" dirty="0"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3600" spc="-20" dirty="0" err="1">
                <a:latin typeface="Calisto MT" panose="02040603050505030304" pitchFamily="18" charset="0"/>
                <a:cs typeface="Times New Roman"/>
              </a:rPr>
              <a:t>them</a:t>
            </a:r>
            <a:r>
              <a:rPr sz="3600" spc="-15" dirty="0">
                <a:latin typeface="Calisto MT" panose="02040603050505030304" pitchFamily="18" charset="0"/>
                <a:cs typeface="Calisto MT"/>
              </a:rPr>
              <a:t>.</a:t>
            </a:r>
            <a:endParaRPr sz="3600" dirty="0">
              <a:latin typeface="Calisto MT" panose="02040603050505030304" pitchFamily="18" charset="0"/>
              <a:cs typeface="Calisto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5634" y="648308"/>
            <a:ext cx="630526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Calisto MT"/>
                <a:cs typeface="Calisto MT"/>
              </a:rPr>
              <a:t>1</a:t>
            </a:r>
            <a:r>
              <a:rPr lang="it-IT" sz="3600" spc="-20" dirty="0">
                <a:solidFill>
                  <a:srgbClr val="FFFFFF"/>
                </a:solidFill>
                <a:latin typeface="Calisto MT"/>
                <a:cs typeface="Calisto MT"/>
              </a:rPr>
              <a:t>.</a:t>
            </a:r>
            <a:r>
              <a:rPr sz="3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HOOSE</a:t>
            </a:r>
            <a:r>
              <a:rPr sz="3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INFO</a:t>
            </a:r>
            <a:r>
              <a:rPr sz="3600" spc="-5" dirty="0">
                <a:solidFill>
                  <a:srgbClr val="FFFFFF"/>
                </a:solidFill>
                <a:latin typeface="Calisto MT"/>
                <a:cs typeface="Calisto MT"/>
              </a:rPr>
              <a:t>RM</a:t>
            </a:r>
            <a:r>
              <a:rPr sz="3600" spc="-29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3600" spc="-25" dirty="0">
                <a:solidFill>
                  <a:srgbClr val="FFFFFF"/>
                </a:solidFill>
                <a:latin typeface="Calisto MT"/>
                <a:cs typeface="Calisto MT"/>
              </a:rPr>
              <a:t>T</a:t>
            </a:r>
            <a:r>
              <a:rPr sz="3600" dirty="0">
                <a:solidFill>
                  <a:srgbClr val="FFFFFF"/>
                </a:solidFill>
                <a:latin typeface="Calisto MT"/>
                <a:cs typeface="Calisto MT"/>
              </a:rPr>
              <a:t>I</a:t>
            </a:r>
            <a:r>
              <a:rPr sz="3600" spc="-30" dirty="0">
                <a:solidFill>
                  <a:srgbClr val="FFFFFF"/>
                </a:solidFill>
                <a:latin typeface="Calisto MT"/>
                <a:cs typeface="Calisto MT"/>
              </a:rPr>
              <a:t>ON</a:t>
            </a:r>
            <a:endParaRPr sz="3600" dirty="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825" y="2172837"/>
            <a:ext cx="8533302" cy="3876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6379" indent="-342900" algn="just">
              <a:lnSpc>
                <a:spcPts val="2600"/>
              </a:lnSpc>
              <a:tabLst>
                <a:tab pos="354965" algn="l"/>
                <a:tab pos="6153785" algn="l"/>
              </a:tabLst>
            </a:pPr>
            <a:r>
              <a:rPr sz="1950" spc="-434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950" spc="-434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hildren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n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eed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L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EAR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nd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T</a:t>
            </a:r>
            <a:r>
              <a:rPr sz="2200" spc="-145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sz="2200" spc="-20" dirty="0">
                <a:solidFill>
                  <a:srgbClr val="0B5656"/>
                </a:solidFill>
                <a:latin typeface="Calisto MT"/>
                <a:cs typeface="Calisto MT"/>
              </a:rPr>
              <a:t>UE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info</a:t>
            </a:r>
            <a:r>
              <a:rPr sz="2200" spc="20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200" spc="-5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tion,</a:t>
            </a:r>
            <a:r>
              <a:rPr lang="it-IT" sz="22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filt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ered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by</a:t>
            </a:r>
            <a:r>
              <a:rPr sz="2200" spc="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200" spc="-35" dirty="0">
                <a:solidFill>
                  <a:srgbClr val="0B5656"/>
                </a:solidFill>
                <a:latin typeface="Calisto MT"/>
                <a:cs typeface="Calisto MT"/>
              </a:rPr>
              <a:t>g</a:t>
            </a:r>
            <a:r>
              <a:rPr sz="2200" spc="-11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,</a:t>
            </a:r>
            <a:r>
              <a:rPr sz="22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so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that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they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/>
                <a:cs typeface="Calisto MT"/>
              </a:rPr>
              <a:t>ca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n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underst</a:t>
            </a:r>
            <a:r>
              <a:rPr sz="2200" spc="-5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n</a:t>
            </a:r>
            <a:r>
              <a:rPr sz="2200" spc="-20" dirty="0">
                <a:solidFill>
                  <a:srgbClr val="0B5656"/>
                </a:solidFill>
                <a:latin typeface="Calisto MT"/>
                <a:cs typeface="Calisto MT"/>
              </a:rPr>
              <a:t>d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.</a:t>
            </a:r>
            <a:endParaRPr sz="2200" dirty="0">
              <a:latin typeface="Calisto MT"/>
              <a:cs typeface="Calisto MT"/>
            </a:endParaRPr>
          </a:p>
          <a:p>
            <a:pPr marL="355600" marR="446405" indent="-342900" algn="just">
              <a:lnSpc>
                <a:spcPct val="102299"/>
              </a:lnSpc>
              <a:spcBef>
                <a:spcPts val="1820"/>
              </a:spcBef>
              <a:tabLst>
                <a:tab pos="354965" algn="l"/>
              </a:tabLst>
            </a:pPr>
            <a:r>
              <a:rPr sz="1950" spc="-434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950" spc="-434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is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po</a:t>
            </a:r>
            <a:r>
              <a:rPr sz="2200" spc="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nt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not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xpos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ov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lang="it-IT"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-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xpos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es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ws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that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not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suit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for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thei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el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of</a:t>
            </a:r>
            <a:r>
              <a:rPr sz="2200" spc="24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underst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ndin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200" dirty="0">
              <a:latin typeface="Calisto MT" panose="02040603050505030304" pitchFamily="18" charset="0"/>
              <a:cs typeface="Calisto MT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960"/>
              </a:spcBef>
              <a:tabLst>
                <a:tab pos="354965" algn="l"/>
              </a:tabLst>
            </a:pPr>
            <a:r>
              <a:rPr sz="1950" spc="-434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950" spc="-434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hoos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1-2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mo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ents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2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GB"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dedicate</a:t>
            </a:r>
            <a:r>
              <a:rPr lang="it-IT"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TOG</a:t>
            </a:r>
            <a:r>
              <a:rPr sz="22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ETH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2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check the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ws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look</a:t>
            </a:r>
            <a:r>
              <a:rPr lang="it-IT"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for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info</a:t>
            </a:r>
            <a:r>
              <a:rPr sz="2200" spc="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tion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</a:t>
            </a:r>
            <a:r>
              <a:rPr lang="it-IT"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the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2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order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xp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what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9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make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2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it</a:t>
            </a:r>
            <a:r>
              <a:rPr lang="it-IT"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underst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lang="it-IT"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ssu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throu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listi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posit</a:t>
            </a:r>
            <a:r>
              <a:rPr sz="22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2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-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orient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ed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oc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</a:t>
            </a:r>
            <a:r>
              <a:rPr sz="2200" spc="-7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Exp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that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ere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many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peop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lin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with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oron</a:t>
            </a:r>
            <a:r>
              <a:rPr sz="2200" spc="-1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</a:t>
            </a:r>
            <a:r>
              <a:rPr sz="2200" spc="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us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hli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ht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thes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sp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ts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when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they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2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</a:t>
            </a:r>
            <a:r>
              <a:rPr lang="it-IT" sz="22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the</a:t>
            </a:r>
            <a:r>
              <a:rPr sz="22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2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200" spc="-1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2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200" dirty="0">
              <a:latin typeface="Calisto MT" panose="02040603050505030304" pitchFamily="18" charset="0"/>
              <a:cs typeface="Calisto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041" y="4822861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5" h="221614">
                <a:moveTo>
                  <a:pt x="215658" y="0"/>
                </a:moveTo>
                <a:lnTo>
                  <a:pt x="5501" y="0"/>
                </a:lnTo>
                <a:lnTo>
                  <a:pt x="0" y="5486"/>
                </a:lnTo>
                <a:lnTo>
                  <a:pt x="0" y="215658"/>
                </a:lnTo>
                <a:lnTo>
                  <a:pt x="5501" y="221156"/>
                </a:lnTo>
                <a:lnTo>
                  <a:pt x="215658" y="221156"/>
                </a:lnTo>
                <a:lnTo>
                  <a:pt x="221159" y="215658"/>
                </a:lnTo>
                <a:lnTo>
                  <a:pt x="221159" y="5486"/>
                </a:lnTo>
                <a:lnTo>
                  <a:pt x="215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270" rIns="0" bIns="0" rtlCol="0">
            <a:spAutoFit/>
          </a:bodyPr>
          <a:lstStyle/>
          <a:p>
            <a:pPr marL="522605">
              <a:lnSpc>
                <a:spcPct val="100000"/>
              </a:lnSpc>
            </a:pPr>
            <a:r>
              <a:rPr sz="3600" spc="-20" dirty="0"/>
              <a:t>2</a:t>
            </a:r>
            <a:r>
              <a:rPr lang="it-IT" sz="3600" spc="-20" dirty="0"/>
              <a:t>. MAKE CHILDREN FEEL SAFE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521" y="2715975"/>
            <a:ext cx="8047990" cy="3831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99135" indent="-342900" algn="just">
              <a:lnSpc>
                <a:spcPct val="99100"/>
              </a:lnSpc>
            </a:pPr>
            <a:r>
              <a:rPr sz="2600" spc="-595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lang="it-IT" sz="2600" spc="-595" dirty="0">
                <a:solidFill>
                  <a:srgbClr val="4F81BD"/>
                </a:solidFill>
                <a:latin typeface="Times New Roman"/>
                <a:cs typeface="Times New Roman"/>
              </a:rPr>
              <a:t>   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Help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continue living </a:t>
            </a:r>
            <a:r>
              <a:rPr lang="it-IT" sz="2900" spc="-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as</a:t>
            </a:r>
            <a:r>
              <a:rPr lang="it-IT" sz="29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children</a:t>
            </a:r>
            <a:r>
              <a:rPr lang="it-IT" sz="29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: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they</a:t>
            </a:r>
            <a:r>
              <a:rPr lang="it-IT"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should</a:t>
            </a:r>
            <a:r>
              <a:rPr lang="it-IT"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900" spc="-8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3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lk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bout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fun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thing</a:t>
            </a:r>
            <a:r>
              <a:rPr sz="2900" spc="-12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do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thei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om</a:t>
            </a:r>
            <a:r>
              <a:rPr sz="29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ork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9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2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thing</a:t>
            </a:r>
            <a:r>
              <a:rPr sz="2900" spc="-1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900" dirty="0">
              <a:latin typeface="Calisto MT" panose="02040603050505030304" pitchFamily="18" charset="0"/>
              <a:cs typeface="Calisto MT"/>
            </a:endParaRPr>
          </a:p>
          <a:p>
            <a:pPr marL="354965" marR="5080" indent="-342900" algn="just">
              <a:lnSpc>
                <a:spcPct val="100600"/>
              </a:lnSpc>
              <a:spcBef>
                <a:spcPts val="2000"/>
              </a:spcBef>
              <a:tabLst>
                <a:tab pos="354965" algn="l"/>
              </a:tabLst>
            </a:pPr>
            <a:r>
              <a:rPr sz="2600" spc="-595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2600" spc="-595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eed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be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with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om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and </a:t>
            </a:r>
            <a:r>
              <a:rPr lang="it-IT" sz="29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other</a:t>
            </a:r>
            <a:r>
              <a:rPr lang="it-IT"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people </a:t>
            </a:r>
            <a:r>
              <a:rPr lang="it-IT" sz="29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they</a:t>
            </a:r>
            <a:r>
              <a:rPr lang="it-IT"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trust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without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seein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</a:t>
            </a:r>
            <a:r>
              <a:rPr sz="2900" spc="-7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lang="it-IT"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lang="it-IT" sz="2900" spc="-15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their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fri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hten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al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4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ed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1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900" dirty="0">
              <a:latin typeface="Calisto MT" panose="02040603050505030304" pitchFamily="18" charset="0"/>
              <a:cs typeface="Calisto MT"/>
            </a:endParaRPr>
          </a:p>
          <a:p>
            <a:pPr marL="355600" marR="30480" algn="just">
              <a:lnSpc>
                <a:spcPts val="3400"/>
              </a:lnSpc>
              <a:spcBef>
                <a:spcPts val="200"/>
              </a:spcBef>
            </a:pPr>
            <a:r>
              <a:rPr sz="2900" spc="-8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that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are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ll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but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they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6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notice</a:t>
            </a:r>
            <a:r>
              <a:rPr lang="it-IT" sz="2900" spc="-6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6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your</a:t>
            </a:r>
            <a:r>
              <a:rPr lang="it-IT" sz="2900" spc="-6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6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emotions</a:t>
            </a:r>
            <a:r>
              <a:rPr lang="it-IT" sz="2900" spc="-6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and state of mind.</a:t>
            </a:r>
            <a:endParaRPr sz="2900" dirty="0">
              <a:latin typeface="Calisto MT" panose="02040603050505030304" pitchFamily="18" charset="0"/>
              <a:cs typeface="Calisto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4545" y="713893"/>
            <a:ext cx="7944309" cy="882444"/>
          </a:xfrm>
          <a:prstGeom prst="rect">
            <a:avLst/>
          </a:prstGeom>
        </p:spPr>
        <p:txBody>
          <a:bodyPr vert="horz" wrap="square" lIns="0" tIns="325270" rIns="0" bIns="0" rtlCol="0">
            <a:spAutoFit/>
          </a:bodyPr>
          <a:lstStyle/>
          <a:p>
            <a:pPr marL="522605">
              <a:lnSpc>
                <a:spcPct val="100000"/>
              </a:lnSpc>
            </a:pPr>
            <a:r>
              <a:rPr sz="3600" spc="-20" dirty="0"/>
              <a:t>2</a:t>
            </a:r>
            <a:r>
              <a:rPr lang="it-IT" sz="3600" spc="-20" dirty="0"/>
              <a:t>. MAKE CHILDREN FEEL SAFE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521" y="2716050"/>
            <a:ext cx="8002905" cy="3066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491490" indent="-342900" algn="just">
              <a:lnSpc>
                <a:spcPts val="2800"/>
              </a:lnSpc>
              <a:tabLst>
                <a:tab pos="354965" algn="l"/>
              </a:tabLst>
            </a:pPr>
            <a:r>
              <a:rPr sz="2150" spc="-4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2150" spc="-4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400" spc="-229" dirty="0">
                <a:solidFill>
                  <a:srgbClr val="0B5656"/>
                </a:solidFill>
                <a:latin typeface="Calisto MT"/>
                <a:cs typeface="Calisto MT"/>
              </a:rPr>
              <a:t>T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o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f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eel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saf</a:t>
            </a:r>
            <a:r>
              <a:rPr sz="2400" spc="-125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,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hild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needs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to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b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with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n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dult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ca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p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b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le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of</a:t>
            </a:r>
            <a:r>
              <a:rPr sz="24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t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ra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ns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ittin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g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ff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ec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tion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nd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ma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st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400" spc="65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lang="it-IT" sz="2400" spc="-295" dirty="0">
                <a:solidFill>
                  <a:srgbClr val="0B5656"/>
                </a:solidFill>
                <a:latin typeface="Calisto MT"/>
                <a:cs typeface="Calisto MT"/>
              </a:rPr>
              <a:t>y</a:t>
            </a:r>
            <a:r>
              <a:rPr lang="it-IT" sz="2400" spc="-10" dirty="0">
                <a:solidFill>
                  <a:srgbClr val="0B5656"/>
                </a:solidFill>
                <a:latin typeface="Calisto MT"/>
              </a:rPr>
              <a:t>. Self-control first.</a:t>
            </a:r>
            <a:endParaRPr sz="2400" spc="-10" dirty="0">
              <a:solidFill>
                <a:srgbClr val="0B5656"/>
              </a:solidFill>
              <a:latin typeface="Calisto MT"/>
            </a:endParaRPr>
          </a:p>
          <a:p>
            <a:pPr marL="355600" marR="5080" indent="-342900" algn="just">
              <a:lnSpc>
                <a:spcPct val="100699"/>
              </a:lnSpc>
              <a:spcBef>
                <a:spcPts val="1920"/>
              </a:spcBef>
              <a:tabLst>
                <a:tab pos="354965" algn="l"/>
              </a:tabLst>
            </a:pPr>
            <a:r>
              <a:rPr sz="2150" spc="-4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2150" spc="-4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400" spc="-49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hildren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noti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400" spc="-1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adults</a:t>
            </a:r>
            <a:r>
              <a:rPr lang="it-IT" sz="2400" spc="-1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’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onsisten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ies</a:t>
            </a:r>
            <a:r>
              <a:rPr lang="it-IT"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 F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xam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lang="it-IT"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if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4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: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spc="-10" dirty="0">
                <a:latin typeface="Calisto MT" panose="02040603050505030304" pitchFamily="18" charset="0"/>
                <a:cs typeface="Calisto MT"/>
              </a:rPr>
              <a:t>"</a:t>
            </a:r>
            <a:r>
              <a:rPr sz="2400" i="1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he</a:t>
            </a:r>
            <a:r>
              <a:rPr sz="2400" i="1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i="1" spc="-4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is</a:t>
            </a:r>
            <a:r>
              <a:rPr sz="2400" i="1" spc="-4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</a:t>
            </a:r>
            <a:r>
              <a:rPr sz="2400" i="1" spc="-4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need</a:t>
            </a:r>
            <a:r>
              <a:rPr sz="2400" i="1" spc="-4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400" i="1" spc="-4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be</a:t>
            </a:r>
            <a:r>
              <a:rPr sz="2400" i="1" spc="-4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af</a:t>
            </a:r>
            <a:r>
              <a:rPr sz="2400" i="1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i="1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aid</a:t>
            </a:r>
            <a:r>
              <a:rPr sz="2400" i="1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"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but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pty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sup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ma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rkets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el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-1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us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onfusion</a:t>
            </a:r>
            <a:r>
              <a:rPr lang="it-IT"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and t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will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not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kn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4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wheth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400" spc="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ust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.</a:t>
            </a:r>
            <a:endParaRPr sz="2400" dirty="0">
              <a:latin typeface="Calisto MT"/>
              <a:cs typeface="Calisto MT"/>
            </a:endParaRPr>
          </a:p>
          <a:p>
            <a:pPr marL="12700" algn="just">
              <a:lnSpc>
                <a:spcPct val="100000"/>
              </a:lnSpc>
              <a:spcBef>
                <a:spcPts val="1920"/>
              </a:spcBef>
              <a:tabLst>
                <a:tab pos="354965" algn="l"/>
              </a:tabLst>
            </a:pPr>
            <a:r>
              <a:rPr sz="2150" spc="-4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2150" spc="-4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400" spc="-110" dirty="0">
                <a:solidFill>
                  <a:srgbClr val="0B5656"/>
                </a:solidFill>
                <a:latin typeface="Calisto MT"/>
                <a:cs typeface="Calisto MT"/>
              </a:rPr>
              <a:t>T</a:t>
            </a:r>
            <a:r>
              <a:rPr sz="2400" spc="50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sz="2400" spc="-20" dirty="0">
                <a:solidFill>
                  <a:srgbClr val="0B5656"/>
                </a:solidFill>
                <a:latin typeface="Calisto MT"/>
                <a:cs typeface="Calisto MT"/>
              </a:rPr>
              <a:t>us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t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is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essenti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l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to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g</a:t>
            </a:r>
            <a:r>
              <a:rPr sz="2400" spc="-50" dirty="0">
                <a:solidFill>
                  <a:srgbClr val="0B5656"/>
                </a:solidFill>
                <a:latin typeface="Calisto MT"/>
                <a:cs typeface="Calisto MT"/>
              </a:rPr>
              <a:t>i</a:t>
            </a:r>
            <a:r>
              <a:rPr sz="2400" spc="-70" dirty="0">
                <a:solidFill>
                  <a:srgbClr val="0B5656"/>
                </a:solidFill>
                <a:latin typeface="Calisto MT"/>
                <a:cs typeface="Calisto MT"/>
              </a:rPr>
              <a:t>v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s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ec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urit</a:t>
            </a:r>
            <a:r>
              <a:rPr sz="2400" spc="-295" dirty="0">
                <a:solidFill>
                  <a:srgbClr val="0B5656"/>
                </a:solidFill>
                <a:latin typeface="Calisto MT"/>
                <a:cs typeface="Calisto MT"/>
              </a:rPr>
              <a:t>y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.</a:t>
            </a:r>
            <a:endParaRPr sz="2400" dirty="0">
              <a:latin typeface="Calisto MT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9474" y="3142630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5" h="221614">
                <a:moveTo>
                  <a:pt x="215645" y="0"/>
                </a:moveTo>
                <a:lnTo>
                  <a:pt x="5516" y="0"/>
                </a:lnTo>
                <a:lnTo>
                  <a:pt x="0" y="5486"/>
                </a:lnTo>
                <a:lnTo>
                  <a:pt x="0" y="215676"/>
                </a:lnTo>
                <a:lnTo>
                  <a:pt x="5516" y="221162"/>
                </a:lnTo>
                <a:lnTo>
                  <a:pt x="215645" y="221162"/>
                </a:lnTo>
                <a:lnTo>
                  <a:pt x="221162" y="215676"/>
                </a:lnTo>
                <a:lnTo>
                  <a:pt x="221162" y="5486"/>
                </a:lnTo>
                <a:lnTo>
                  <a:pt x="215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4516" y="5467690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4">
                <a:moveTo>
                  <a:pt x="215645" y="0"/>
                </a:moveTo>
                <a:lnTo>
                  <a:pt x="5486" y="0"/>
                </a:lnTo>
                <a:lnTo>
                  <a:pt x="0" y="5489"/>
                </a:lnTo>
                <a:lnTo>
                  <a:pt x="0" y="215658"/>
                </a:lnTo>
                <a:lnTo>
                  <a:pt x="5486" y="221159"/>
                </a:lnTo>
                <a:lnTo>
                  <a:pt x="215645" y="221159"/>
                </a:lnTo>
                <a:lnTo>
                  <a:pt x="221162" y="215658"/>
                </a:lnTo>
                <a:lnTo>
                  <a:pt x="221162" y="5489"/>
                </a:lnTo>
                <a:lnTo>
                  <a:pt x="215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9100" y="934700"/>
            <a:ext cx="7944309" cy="705425"/>
          </a:xfrm>
          <a:prstGeom prst="rect">
            <a:avLst/>
          </a:prstGeom>
        </p:spPr>
        <p:txBody>
          <a:bodyPr vert="horz" wrap="square" lIns="0" tIns="149963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lang="en-GB" sz="3600" spc="-20" dirty="0"/>
              <a:t>2. MAKE CHILDREN FEEL SAFE</a:t>
            </a:r>
            <a:endParaRPr sz="3600"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1232825" y="3058875"/>
            <a:ext cx="7863205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354965" algn="l"/>
              </a:tabLst>
            </a:pPr>
            <a:r>
              <a:rPr sz="2600" spc="-595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2600" spc="-595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900" spc="-8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that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if</a:t>
            </a:r>
            <a:r>
              <a:rPr sz="2900" spc="32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can</a:t>
            </a:r>
            <a:r>
              <a:rPr lang="it-IT" sz="2900" spc="-2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not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alm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ourself</a:t>
            </a:r>
            <a:r>
              <a:rPr lang="it-IT"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down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9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nnot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9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make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9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9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9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hild</a:t>
            </a:r>
            <a:r>
              <a:rPr lang="it-IT"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lang="it-IT" sz="2900" spc="-15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feel</a:t>
            </a:r>
            <a:r>
              <a:rPr lang="it-IT" sz="29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lang="it-IT" sz="2900" spc="-15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safe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!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0B5656"/>
                </a:solidFill>
                <a:latin typeface="Calisto MT"/>
                <a:cs typeface="Calisto MT"/>
              </a:rPr>
              <a:t>In</a:t>
            </a:r>
            <a:r>
              <a:rPr sz="29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thes</a:t>
            </a:r>
            <a:r>
              <a:rPr sz="29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9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s</a:t>
            </a:r>
            <a:r>
              <a:rPr sz="29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900" spc="-120" dirty="0">
                <a:solidFill>
                  <a:srgbClr val="0B5656"/>
                </a:solidFill>
                <a:latin typeface="Calisto MT"/>
                <a:cs typeface="Calisto MT"/>
              </a:rPr>
              <a:t>s</a:t>
            </a:r>
            <a:r>
              <a:rPr sz="2900" spc="-10" dirty="0">
                <a:solidFill>
                  <a:srgbClr val="0B5656"/>
                </a:solidFill>
                <a:latin typeface="Calisto MT"/>
                <a:cs typeface="Calisto MT"/>
              </a:rPr>
              <a:t>,</a:t>
            </a:r>
            <a:r>
              <a:rPr sz="29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lang="it-IT" sz="2900" spc="-45" dirty="0" err="1">
                <a:solidFill>
                  <a:srgbClr val="0B5656"/>
                </a:solidFill>
                <a:latin typeface="Calisto MT"/>
                <a:cs typeface="Times New Roman"/>
              </a:rPr>
              <a:t>seek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suppo</a:t>
            </a:r>
            <a:r>
              <a:rPr sz="2900" spc="45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sz="2900" spc="-10" dirty="0">
                <a:solidFill>
                  <a:srgbClr val="0B5656"/>
                </a:solidFill>
                <a:latin typeface="Calisto MT"/>
                <a:cs typeface="Calisto MT"/>
              </a:rPr>
              <a:t>t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0" dirty="0" err="1">
                <a:solidFill>
                  <a:srgbClr val="0B5656"/>
                </a:solidFill>
                <a:latin typeface="Calisto MT"/>
                <a:cs typeface="Calisto MT"/>
              </a:rPr>
              <a:t>f</a:t>
            </a:r>
            <a:r>
              <a:rPr sz="2900" dirty="0" err="1">
                <a:solidFill>
                  <a:srgbClr val="0B5656"/>
                </a:solidFill>
                <a:latin typeface="Calisto MT"/>
                <a:cs typeface="Calisto MT"/>
              </a:rPr>
              <a:t>ro</a:t>
            </a:r>
            <a:r>
              <a:rPr lang="it-IT" sz="2900" dirty="0">
                <a:solidFill>
                  <a:srgbClr val="0B5656"/>
                </a:solidFill>
                <a:latin typeface="Calisto MT"/>
                <a:cs typeface="Calisto MT"/>
              </a:rPr>
              <a:t>m ano</a:t>
            </a:r>
            <a:r>
              <a:rPr sz="2900" spc="-15" dirty="0" err="1">
                <a:solidFill>
                  <a:srgbClr val="0B5656"/>
                </a:solidFill>
                <a:latin typeface="Calisto MT"/>
                <a:cs typeface="Calisto MT"/>
              </a:rPr>
              <a:t>th</a:t>
            </a:r>
            <a:r>
              <a:rPr sz="2900" dirty="0" err="1">
                <a:solidFill>
                  <a:srgbClr val="0B5656"/>
                </a:solidFill>
                <a:latin typeface="Calisto MT"/>
                <a:cs typeface="Calisto MT"/>
              </a:rPr>
              <a:t>er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fami</a:t>
            </a:r>
            <a:r>
              <a:rPr sz="2900" spc="-75" dirty="0">
                <a:solidFill>
                  <a:srgbClr val="0B5656"/>
                </a:solidFill>
                <a:latin typeface="Calisto MT"/>
                <a:cs typeface="Calisto MT"/>
              </a:rPr>
              <a:t>l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y</a:t>
            </a:r>
            <a:r>
              <a:rPr sz="29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9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900" spc="-5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ber</a:t>
            </a:r>
            <a:r>
              <a:rPr lang="it-IT" sz="2900" spc="-15" dirty="0">
                <a:solidFill>
                  <a:srgbClr val="0B5656"/>
                </a:solidFill>
                <a:latin typeface="Calisto MT"/>
                <a:cs typeface="Calisto MT"/>
              </a:rPr>
              <a:t>,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th</a:t>
            </a:r>
            <a:r>
              <a:rPr sz="29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900" dirty="0">
                <a:solidFill>
                  <a:srgbClr val="0B5656"/>
                </a:solidFill>
                <a:latin typeface="Calisto MT"/>
                <a:cs typeface="Calisto MT"/>
              </a:rPr>
              <a:t>om</a:t>
            </a:r>
            <a:r>
              <a:rPr sz="2900" spc="-65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unit</a:t>
            </a:r>
            <a:r>
              <a:rPr sz="2900" spc="-310" dirty="0">
                <a:solidFill>
                  <a:srgbClr val="0B5656"/>
                </a:solidFill>
                <a:latin typeface="Calisto MT"/>
                <a:cs typeface="Calisto MT"/>
              </a:rPr>
              <a:t>y</a:t>
            </a:r>
            <a:r>
              <a:rPr sz="2900" spc="-10" dirty="0">
                <a:solidFill>
                  <a:srgbClr val="0B5656"/>
                </a:solidFill>
                <a:latin typeface="Calisto MT"/>
                <a:cs typeface="Calisto MT"/>
              </a:rPr>
              <a:t>,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lang="it-IT" sz="2900" spc="-15" dirty="0">
                <a:solidFill>
                  <a:srgbClr val="0B5656"/>
                </a:solidFill>
                <a:latin typeface="Calisto MT"/>
                <a:cs typeface="Calisto MT"/>
              </a:rPr>
              <a:t>the n</a:t>
            </a:r>
            <a:r>
              <a:rPr sz="2900" spc="-15" dirty="0" err="1">
                <a:solidFill>
                  <a:srgbClr val="0B5656"/>
                </a:solidFill>
                <a:latin typeface="Calisto MT"/>
                <a:cs typeface="Calisto MT"/>
              </a:rPr>
              <a:t>et</a:t>
            </a:r>
            <a:r>
              <a:rPr sz="2900" spc="-70" dirty="0" err="1">
                <a:solidFill>
                  <a:srgbClr val="0B5656"/>
                </a:solidFill>
                <a:latin typeface="Calisto MT"/>
                <a:cs typeface="Calisto MT"/>
              </a:rPr>
              <a:t>w</a:t>
            </a:r>
            <a:r>
              <a:rPr sz="2900" spc="-15" dirty="0" err="1">
                <a:solidFill>
                  <a:srgbClr val="0B5656"/>
                </a:solidFill>
                <a:latin typeface="Calisto MT"/>
                <a:cs typeface="Calisto MT"/>
              </a:rPr>
              <a:t>ork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of</a:t>
            </a:r>
            <a:r>
              <a:rPr sz="2900" spc="32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friends</a:t>
            </a:r>
            <a:r>
              <a:rPr sz="29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B5656"/>
                </a:solidFill>
                <a:latin typeface="Calisto MT"/>
                <a:cs typeface="Calisto MT"/>
              </a:rPr>
              <a:t>or</a:t>
            </a:r>
            <a:r>
              <a:rPr sz="29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lang="it-IT" sz="2900" spc="-5" dirty="0" err="1">
                <a:solidFill>
                  <a:srgbClr val="0B5656"/>
                </a:solidFill>
                <a:latin typeface="Calisto MT"/>
                <a:cs typeface="Times New Roman"/>
              </a:rPr>
              <a:t>refer</a:t>
            </a:r>
            <a:r>
              <a:rPr lang="it-IT" sz="2900" spc="-5" dirty="0">
                <a:solidFill>
                  <a:srgbClr val="0B5656"/>
                </a:solidFill>
                <a:latin typeface="Calisto MT"/>
                <a:cs typeface="Times New Roman"/>
              </a:rPr>
              <a:t> to </a:t>
            </a:r>
            <a:r>
              <a:rPr lang="it-IT" sz="2900" spc="-5" dirty="0" err="1">
                <a:solidFill>
                  <a:srgbClr val="0B5656"/>
                </a:solidFill>
                <a:latin typeface="Calisto MT"/>
                <a:cs typeface="Times New Roman"/>
              </a:rPr>
              <a:t>clinicians</a:t>
            </a:r>
            <a:r>
              <a:rPr sz="2900" spc="-10" dirty="0">
                <a:solidFill>
                  <a:srgbClr val="0B5656"/>
                </a:solidFill>
                <a:latin typeface="Calisto MT"/>
                <a:cs typeface="Calisto MT"/>
              </a:rPr>
              <a:t>.</a:t>
            </a:r>
            <a:endParaRPr sz="2900" dirty="0">
              <a:latin typeface="Calisto MT"/>
              <a:cs typeface="Calisto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29600" y="2201344"/>
            <a:ext cx="8498890" cy="3538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5120" algn="just">
              <a:lnSpc>
                <a:spcPct val="99000"/>
              </a:lnSpc>
            </a:pPr>
            <a:r>
              <a:rPr sz="2400" spc="-70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ea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ssu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re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B5656"/>
                </a:solidFill>
                <a:latin typeface="Calisto MT"/>
                <a:cs typeface="Calisto MT"/>
              </a:rPr>
              <a:t>y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ou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r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students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with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posit</a:t>
            </a:r>
            <a:r>
              <a:rPr sz="2400" spc="-50" dirty="0">
                <a:solidFill>
                  <a:srgbClr val="0B5656"/>
                </a:solidFill>
                <a:latin typeface="Calisto MT"/>
                <a:cs typeface="Calisto MT"/>
              </a:rPr>
              <a:t>i</a:t>
            </a:r>
            <a:r>
              <a:rPr sz="2400" spc="-70" dirty="0">
                <a:solidFill>
                  <a:srgbClr val="0B5656"/>
                </a:solidFill>
                <a:latin typeface="Calisto MT"/>
                <a:cs typeface="Calisto MT"/>
              </a:rPr>
              <a:t>v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ess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35" dirty="0">
                <a:solidFill>
                  <a:srgbClr val="0B5656"/>
                </a:solidFill>
                <a:latin typeface="Calisto MT"/>
                <a:cs typeface="Calisto MT"/>
              </a:rPr>
              <a:t>g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es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of</a:t>
            </a:r>
            <a:r>
              <a:rPr sz="2400" spc="26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400" spc="-5" dirty="0">
                <a:solidFill>
                  <a:srgbClr val="0B5656"/>
                </a:solidFill>
                <a:latin typeface="Calisto MT"/>
                <a:cs typeface="Calisto MT"/>
              </a:rPr>
              <a:t>m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otion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l</a:t>
            </a:r>
            <a:r>
              <a:rPr sz="24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400" spc="-15" dirty="0">
                <a:solidFill>
                  <a:srgbClr val="0B5656"/>
                </a:solidFill>
                <a:latin typeface="Calisto MT"/>
                <a:cs typeface="Calisto MT"/>
              </a:rPr>
              <a:t>losenes</a:t>
            </a:r>
            <a:r>
              <a:rPr sz="2400" spc="-80" dirty="0">
                <a:solidFill>
                  <a:srgbClr val="0B5656"/>
                </a:solidFill>
                <a:latin typeface="Calisto MT"/>
                <a:cs typeface="Calisto MT"/>
              </a:rPr>
              <a:t>s</a:t>
            </a:r>
            <a:r>
              <a:rPr sz="2400" spc="-10" dirty="0">
                <a:solidFill>
                  <a:srgbClr val="0B5656"/>
                </a:solidFill>
                <a:latin typeface="Calisto MT"/>
                <a:cs typeface="Calisto MT"/>
              </a:rPr>
              <a:t>.</a:t>
            </a:r>
            <a:r>
              <a:rPr sz="2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Us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lang="it-IT"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the </a:t>
            </a:r>
            <a:r>
              <a:rPr lang="it-IT" sz="24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same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4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4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reetin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4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you</a:t>
            </a:r>
            <a:r>
              <a:rPr lang="it-IT"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4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would</a:t>
            </a:r>
            <a:r>
              <a:rPr lang="it-IT"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use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if</a:t>
            </a:r>
            <a:r>
              <a:rPr sz="2400" spc="26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the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cla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lang="it-IT" sz="24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room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400" dirty="0">
              <a:latin typeface="Calisto MT" panose="02040603050505030304" pitchFamily="18" charset="0"/>
              <a:cs typeface="Calisto MT"/>
            </a:endParaRPr>
          </a:p>
          <a:p>
            <a:pPr marL="12700" algn="just">
              <a:lnSpc>
                <a:spcPct val="100000"/>
              </a:lnSpc>
              <a:spcBef>
                <a:spcPts val="2020"/>
              </a:spcBef>
              <a:tabLst>
                <a:tab pos="354965" algn="l"/>
              </a:tabLst>
            </a:pPr>
            <a:r>
              <a:rPr sz="1950" spc="-434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950" spc="-434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Maintain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a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routin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200" spc="-65" dirty="0">
                <a:solidFill>
                  <a:srgbClr val="0B5656"/>
                </a:solidFill>
                <a:latin typeface="Calisto MT"/>
                <a:cs typeface="Calisto MT"/>
              </a:rPr>
              <a:t>v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en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for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th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e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0B5656"/>
                </a:solidFill>
                <a:latin typeface="Calisto MT"/>
                <a:cs typeface="Calisto MT"/>
              </a:rPr>
              <a:t>y</a:t>
            </a:r>
            <a:r>
              <a:rPr sz="2200" spc="-15" dirty="0">
                <a:solidFill>
                  <a:srgbClr val="0B5656"/>
                </a:solidFill>
                <a:latin typeface="Calisto MT"/>
                <a:cs typeface="Calisto MT"/>
              </a:rPr>
              <a:t>oun</a:t>
            </a:r>
            <a:r>
              <a:rPr sz="2200" spc="-35" dirty="0">
                <a:solidFill>
                  <a:srgbClr val="0B5656"/>
                </a:solidFill>
                <a:latin typeface="Calisto MT"/>
                <a:cs typeface="Calisto MT"/>
              </a:rPr>
              <a:t>g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est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B5656"/>
                </a:solidFill>
                <a:latin typeface="Calisto MT"/>
                <a:cs typeface="Calisto MT"/>
              </a:rPr>
              <a:t>c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hildren</a:t>
            </a:r>
            <a:r>
              <a:rPr sz="22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in</a:t>
            </a:r>
            <a:r>
              <a:rPr sz="2200" spc="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kinde</a:t>
            </a:r>
            <a:r>
              <a:rPr sz="2200" b="1" spc="10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r</a:t>
            </a:r>
            <a:r>
              <a:rPr sz="2200" b="1" spc="-16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g</a:t>
            </a:r>
            <a:r>
              <a:rPr sz="2200" b="1" spc="-1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ar</a:t>
            </a:r>
            <a:r>
              <a:rPr sz="2200" b="1" spc="-12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d</a:t>
            </a:r>
            <a:r>
              <a:rPr sz="2200" b="1" spc="-13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e</a:t>
            </a:r>
            <a:r>
              <a:rPr sz="2200" b="1" spc="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n</a:t>
            </a:r>
            <a:r>
              <a:rPr sz="2200" spc="-10" dirty="0">
                <a:solidFill>
                  <a:srgbClr val="0B5656"/>
                </a:solidFill>
                <a:latin typeface="Calisto MT"/>
                <a:cs typeface="Calisto MT"/>
              </a:rPr>
              <a:t>:</a:t>
            </a:r>
            <a:endParaRPr sz="2200" dirty="0">
              <a:latin typeface="Calisto MT"/>
              <a:cs typeface="Calisto MT"/>
            </a:endParaRPr>
          </a:p>
          <a:p>
            <a:pPr marL="697865" marR="5080" indent="-342900" algn="just">
              <a:lnSpc>
                <a:spcPct val="100000"/>
              </a:lnSpc>
              <a:spcBef>
                <a:spcPts val="560"/>
              </a:spcBef>
              <a:tabLst>
                <a:tab pos="691515" algn="l"/>
              </a:tabLst>
            </a:pPr>
            <a:r>
              <a:rPr sz="1800" spc="-409" dirty="0">
                <a:solidFill>
                  <a:srgbClr val="95B3D7"/>
                </a:solidFill>
                <a:latin typeface="Wingdings"/>
                <a:cs typeface="Wingdings"/>
              </a:rPr>
              <a:t></a:t>
            </a:r>
            <a:r>
              <a:rPr sz="1800" spc="-409" dirty="0">
                <a:solidFill>
                  <a:srgbClr val="95B3D7"/>
                </a:solidFill>
                <a:latin typeface="Times New Roman"/>
                <a:cs typeface="Times New Roman"/>
              </a:rPr>
              <a:t>	</a:t>
            </a:r>
            <a:r>
              <a:rPr sz="2000" spc="-409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ood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000" spc="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nin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dar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1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send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pictures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GB"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lang="en-GB"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ou</a:t>
            </a:r>
            <a:r>
              <a:rPr lang="en-GB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lang="en-GB"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video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2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reetin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000" spc="5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parents</a:t>
            </a:r>
            <a:r>
              <a:rPr lang="it-IT"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’ </a:t>
            </a:r>
            <a:r>
              <a:rPr lang="it-IT" sz="2000" spc="2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W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hat</a:t>
            </a:r>
            <a:r>
              <a:rPr lang="it-IT" sz="2000" spc="-1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sAp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group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000" dirty="0">
              <a:latin typeface="Calisto MT" panose="02040603050505030304" pitchFamily="18" charset="0"/>
              <a:cs typeface="Calisto MT"/>
            </a:endParaRPr>
          </a:p>
          <a:p>
            <a:pPr marL="355600" algn="just">
              <a:lnSpc>
                <a:spcPct val="100000"/>
              </a:lnSpc>
              <a:spcBef>
                <a:spcPts val="600"/>
              </a:spcBef>
              <a:tabLst>
                <a:tab pos="691515" algn="l"/>
              </a:tabLst>
            </a:pPr>
            <a:r>
              <a:rPr sz="1800" spc="-409" dirty="0">
                <a:solidFill>
                  <a:srgbClr val="95B3D7"/>
                </a:solidFill>
                <a:latin typeface="Wingdings"/>
                <a:cs typeface="Wingdings"/>
              </a:rPr>
              <a:t></a:t>
            </a:r>
            <a:r>
              <a:rPr sz="1800" spc="-409" dirty="0">
                <a:solidFill>
                  <a:srgbClr val="95B3D7"/>
                </a:solidFill>
                <a:latin typeface="Times New Roman"/>
                <a:cs typeface="Times New Roman"/>
              </a:rPr>
              <a:t>	</a:t>
            </a:r>
            <a:r>
              <a:rPr sz="2000" spc="-409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ropose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cre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5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orks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000" dirty="0">
              <a:latin typeface="Calisto MT" panose="02040603050505030304" pitchFamily="18" charset="0"/>
              <a:cs typeface="Calisto MT"/>
            </a:endParaRPr>
          </a:p>
          <a:p>
            <a:pPr marL="355600" algn="just">
              <a:lnSpc>
                <a:spcPct val="100000"/>
              </a:lnSpc>
              <a:spcBef>
                <a:spcPts val="600"/>
              </a:spcBef>
              <a:tabLst>
                <a:tab pos="691515" algn="l"/>
              </a:tabLst>
            </a:pPr>
            <a:r>
              <a:rPr sz="1800" spc="-409" dirty="0">
                <a:solidFill>
                  <a:srgbClr val="95B3D7"/>
                </a:solidFill>
                <a:latin typeface="Wingdings"/>
                <a:cs typeface="Wingdings"/>
              </a:rPr>
              <a:t></a:t>
            </a:r>
            <a:r>
              <a:rPr sz="1800" spc="-409" dirty="0">
                <a:solidFill>
                  <a:srgbClr val="95B3D7"/>
                </a:solidFill>
                <a:latin typeface="Times New Roman"/>
                <a:cs typeface="Times New Roman"/>
              </a:rPr>
              <a:t>	</a:t>
            </a:r>
            <a:r>
              <a:rPr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sto</a:t>
            </a:r>
            <a:r>
              <a:rPr sz="2000" spc="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for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lang="it-IT" sz="2000" spc="-10" dirty="0">
              <a:solidFill>
                <a:srgbClr val="0B5656"/>
              </a:solidFill>
              <a:latin typeface="Calisto MT" panose="02040603050505030304" pitchFamily="18" charset="0"/>
              <a:cs typeface="Calisto MT"/>
            </a:endParaRPr>
          </a:p>
          <a:p>
            <a:pPr marL="355600" algn="just">
              <a:lnSpc>
                <a:spcPct val="100000"/>
              </a:lnSpc>
              <a:spcBef>
                <a:spcPts val="600"/>
              </a:spcBef>
              <a:tabLst>
                <a:tab pos="691515" algn="l"/>
              </a:tabLst>
            </a:pPr>
            <a:endParaRPr sz="2000" dirty="0">
              <a:latin typeface="Calisto MT" panose="02040603050505030304" pitchFamily="18" charset="0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2185" y="2552293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5" h="221614">
                <a:moveTo>
                  <a:pt x="215645" y="0"/>
                </a:moveTo>
                <a:lnTo>
                  <a:pt x="5486" y="0"/>
                </a:lnTo>
                <a:lnTo>
                  <a:pt x="0" y="5486"/>
                </a:lnTo>
                <a:lnTo>
                  <a:pt x="0" y="215645"/>
                </a:lnTo>
                <a:lnTo>
                  <a:pt x="5486" y="221162"/>
                </a:lnTo>
                <a:lnTo>
                  <a:pt x="215645" y="221162"/>
                </a:lnTo>
                <a:lnTo>
                  <a:pt x="221162" y="215645"/>
                </a:lnTo>
                <a:lnTo>
                  <a:pt x="221162" y="5486"/>
                </a:lnTo>
                <a:lnTo>
                  <a:pt x="215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F3C5C3EB-4986-4CB1-BB86-2393A510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44" y="603729"/>
            <a:ext cx="7944309" cy="123110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DEAR</a:t>
            </a:r>
            <a:r>
              <a:rPr lang="en-GB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GB" spc="-30" dirty="0">
                <a:solidFill>
                  <a:srgbClr val="FFFFFF"/>
                </a:solidFill>
              </a:rPr>
              <a:t>TEA</a:t>
            </a:r>
            <a:r>
              <a:rPr lang="en-GB" spc="-5" dirty="0">
                <a:solidFill>
                  <a:srgbClr val="FFFFFF"/>
                </a:solidFill>
              </a:rPr>
              <a:t>C</a:t>
            </a:r>
            <a:r>
              <a:rPr lang="en-GB" spc="-40" dirty="0">
                <a:solidFill>
                  <a:srgbClr val="FFFFFF"/>
                </a:solidFill>
              </a:rPr>
              <a:t>H</a:t>
            </a:r>
            <a:r>
              <a:rPr lang="en-GB" dirty="0">
                <a:solidFill>
                  <a:srgbClr val="FFFFFF"/>
                </a:solidFill>
              </a:rPr>
              <a:t>E</a:t>
            </a:r>
            <a:r>
              <a:rPr lang="en-GB" spc="-5" dirty="0">
                <a:solidFill>
                  <a:srgbClr val="FFFFFF"/>
                </a:solidFill>
              </a:rPr>
              <a:t>R</a:t>
            </a:r>
            <a:r>
              <a:rPr lang="en-GB" spc="-25" dirty="0">
                <a:solidFill>
                  <a:srgbClr val="FFFFFF"/>
                </a:solidFill>
              </a:rPr>
              <a:t>S</a:t>
            </a:r>
            <a:br>
              <a:rPr lang="en-GB" dirty="0"/>
            </a:br>
            <a:endParaRPr lang="en-GB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5930" y="565420"/>
            <a:ext cx="47015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957070" algn="l"/>
              </a:tabLst>
            </a:pP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DEAR</a:t>
            </a:r>
            <a:r>
              <a:rPr lang="it-IT" sz="4000" dirty="0">
                <a:solidFill>
                  <a:srgbClr val="FFFFFF"/>
                </a:solidFill>
                <a:latin typeface="Calisto MT"/>
                <a:cs typeface="Calisto MT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TE</a:t>
            </a:r>
            <a:r>
              <a:rPr lang="it-IT" sz="4000" spc="-3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spc="-40" dirty="0">
                <a:solidFill>
                  <a:srgbClr val="FFFFFF"/>
                </a:solidFill>
                <a:latin typeface="Calisto MT"/>
                <a:cs typeface="Calisto MT"/>
              </a:rPr>
              <a:t>H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endParaRPr sz="4000" dirty="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729" y="2433268"/>
            <a:ext cx="4701540" cy="361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777240" indent="-342900" algn="just">
              <a:lnSpc>
                <a:spcPct val="100699"/>
              </a:lnSpc>
              <a:tabLst>
                <a:tab pos="354965" algn="l"/>
              </a:tabLst>
            </a:pPr>
            <a:r>
              <a:rPr sz="2150" spc="-4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2150" spc="-4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lang="it-IT" sz="2400" spc="11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In </a:t>
            </a:r>
            <a:r>
              <a:rPr sz="2400" b="1" spc="-70" dirty="0">
                <a:solidFill>
                  <a:srgbClr val="0B5656"/>
                </a:solidFill>
                <a:latin typeface="Calisto MT"/>
              </a:rPr>
              <a:t>Primary and Secondary School:</a:t>
            </a:r>
          </a:p>
          <a:p>
            <a:pPr marL="354965" marR="5080" algn="just">
              <a:lnSpc>
                <a:spcPct val="100699"/>
              </a:lnSpc>
              <a:spcBef>
                <a:spcPts val="2210"/>
              </a:spcBef>
            </a:pPr>
            <a:r>
              <a:rPr lang="en-GB" sz="2400" spc="-409" dirty="0">
                <a:solidFill>
                  <a:srgbClr val="95B3D7"/>
                </a:solidFill>
                <a:latin typeface="Wingdings"/>
                <a:cs typeface="Wingdings"/>
              </a:rPr>
              <a:t></a:t>
            </a:r>
            <a:r>
              <a:rPr lang="en-GB" sz="2400" spc="-409" dirty="0">
                <a:solidFill>
                  <a:srgbClr val="95B3D7"/>
                </a:solidFill>
                <a:latin typeface="Times New Roman"/>
                <a:cs typeface="Times New Roman"/>
              </a:rPr>
              <a:t>	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spc="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ea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ome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sp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ec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ts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of</a:t>
            </a:r>
            <a:r>
              <a:rPr sz="2400" spc="26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lang="it-IT"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4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ola</a:t>
            </a:r>
            <a:r>
              <a:rPr sz="2400" spc="-1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sti</a:t>
            </a:r>
            <a:r>
              <a:rPr sz="24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routin</a:t>
            </a:r>
            <a:r>
              <a:rPr sz="2400" spc="-1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for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xam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400" spc="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give</a:t>
            </a:r>
            <a:r>
              <a:rPr lang="it-IT"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tasks</a:t>
            </a:r>
            <a:r>
              <a:rPr lang="it-IT"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and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indi</a:t>
            </a:r>
            <a:r>
              <a:rPr sz="24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</a:t>
            </a:r>
            <a:r>
              <a:rPr lang="it-IT"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4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ys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of</a:t>
            </a:r>
            <a:r>
              <a:rPr sz="2400" spc="26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7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eek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which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perfo</a:t>
            </a:r>
            <a:r>
              <a:rPr sz="2400" spc="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3450" dirty="0">
              <a:latin typeface="Calisto MT" panose="02040603050505030304" pitchFamily="18" charset="0"/>
              <a:cs typeface="Times New Roman"/>
            </a:endParaRPr>
          </a:p>
          <a:p>
            <a:pPr marL="355600" marR="242570" algn="just">
              <a:lnSpc>
                <a:spcPct val="100699"/>
              </a:lnSpc>
            </a:pPr>
            <a:r>
              <a:rPr lang="en-GB" sz="2400" spc="-409" dirty="0">
                <a:solidFill>
                  <a:srgbClr val="95B3D7"/>
                </a:solidFill>
                <a:latin typeface="Wingdings"/>
                <a:cs typeface="Wingdings"/>
              </a:rPr>
              <a:t></a:t>
            </a:r>
            <a:r>
              <a:rPr lang="en-GB" sz="2400" spc="-409" dirty="0">
                <a:solidFill>
                  <a:srgbClr val="95B3D7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400" spc="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</a:t>
            </a:r>
            <a:r>
              <a:rPr sz="24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tasks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400" spc="-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</a:t>
            </a:r>
            <a:r>
              <a:rPr sz="2400" spc="5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4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tu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4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4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cla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spc="-8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4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400" dirty="0">
              <a:latin typeface="Calisto MT" panose="02040603050505030304" pitchFamily="18" charset="0"/>
              <a:cs typeface="Calisto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502" y="2101735"/>
            <a:ext cx="3791986" cy="400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4029" y="1262593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15676" y="0"/>
                </a:moveTo>
                <a:lnTo>
                  <a:pt x="5516" y="0"/>
                </a:lnTo>
                <a:lnTo>
                  <a:pt x="0" y="5486"/>
                </a:lnTo>
                <a:lnTo>
                  <a:pt x="0" y="215676"/>
                </a:lnTo>
                <a:lnTo>
                  <a:pt x="5516" y="221162"/>
                </a:lnTo>
                <a:lnTo>
                  <a:pt x="215676" y="221162"/>
                </a:lnTo>
                <a:lnTo>
                  <a:pt x="221162" y="215676"/>
                </a:lnTo>
                <a:lnTo>
                  <a:pt x="221162" y="5486"/>
                </a:lnTo>
                <a:lnTo>
                  <a:pt x="21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3202" y="536593"/>
            <a:ext cx="5318098" cy="643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275"/>
              </a:lnSpc>
              <a:tabLst>
                <a:tab pos="1957070" algn="l"/>
              </a:tabLst>
            </a:pP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DEAR</a:t>
            </a:r>
            <a:r>
              <a:rPr lang="it-IT"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sto MT"/>
                <a:cs typeface="Calisto MT"/>
              </a:rPr>
              <a:t>TE</a:t>
            </a:r>
            <a:r>
              <a:rPr lang="it-IT" sz="4000" spc="-30" dirty="0">
                <a:solidFill>
                  <a:srgbClr val="FFFFFF"/>
                </a:solidFill>
                <a:latin typeface="Calisto MT"/>
                <a:cs typeface="Calisto MT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C</a:t>
            </a:r>
            <a:r>
              <a:rPr sz="4000" spc="-40" dirty="0">
                <a:solidFill>
                  <a:srgbClr val="FFFFFF"/>
                </a:solidFill>
                <a:latin typeface="Calisto MT"/>
                <a:cs typeface="Calisto MT"/>
              </a:rPr>
              <a:t>H</a:t>
            </a:r>
            <a:r>
              <a:rPr sz="4000" dirty="0">
                <a:solidFill>
                  <a:srgbClr val="FFFFFF"/>
                </a:solidFill>
                <a:latin typeface="Calisto MT"/>
                <a:cs typeface="Calisto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Calisto MT"/>
                <a:cs typeface="Calisto MT"/>
              </a:rPr>
              <a:t>R</a:t>
            </a:r>
            <a:r>
              <a:rPr sz="4000" spc="-25" dirty="0">
                <a:solidFill>
                  <a:srgbClr val="FFFFFF"/>
                </a:solidFill>
                <a:latin typeface="Calisto MT"/>
                <a:cs typeface="Calisto MT"/>
              </a:rPr>
              <a:t>S</a:t>
            </a:r>
            <a:endParaRPr sz="4000" dirty="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3628" y="1651652"/>
            <a:ext cx="7258050" cy="5034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</a:pPr>
            <a:r>
              <a:rPr lang="en-GB" sz="2000" spc="-4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lang="en-GB" sz="2000" spc="-490" dirty="0">
                <a:solidFill>
                  <a:srgbClr val="4F81BD"/>
                </a:solidFill>
                <a:latin typeface="Times New Roman"/>
                <a:cs typeface="Times New Roman"/>
              </a:rPr>
              <a:t> 	</a:t>
            </a:r>
            <a:r>
              <a:rPr lang="it-IT" sz="2200" spc="9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In</a:t>
            </a:r>
            <a:r>
              <a:rPr sz="2200" b="1" spc="13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b="1" spc="15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H</a:t>
            </a:r>
            <a:r>
              <a:rPr sz="2200" b="1" spc="3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ig</a:t>
            </a:r>
            <a:r>
              <a:rPr sz="2200" b="1" spc="1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h</a:t>
            </a:r>
            <a:r>
              <a:rPr sz="2200" b="1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200" b="1" spc="-24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S</a:t>
            </a:r>
            <a:r>
              <a:rPr sz="2200" b="1" spc="-110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c</a:t>
            </a:r>
            <a:r>
              <a:rPr sz="2200" b="1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ho</a:t>
            </a:r>
            <a:r>
              <a:rPr sz="2200" b="1" spc="-1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o</a:t>
            </a:r>
            <a:r>
              <a:rPr sz="2200" b="1" spc="15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l</a:t>
            </a:r>
            <a:r>
              <a:rPr sz="2200" b="1" spc="125" dirty="0">
                <a:solidFill>
                  <a:srgbClr val="0B5656"/>
                </a:solidFill>
                <a:latin typeface="Calisto MT" panose="02040603050505030304" pitchFamily="18" charset="0"/>
                <a:cs typeface="Arial"/>
              </a:rPr>
              <a:t>:</a:t>
            </a:r>
            <a:endParaRPr sz="2200" b="1" dirty="0">
              <a:latin typeface="Calisto MT" panose="02040603050505030304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55600" marR="443230" indent="-342900" algn="just">
              <a:lnSpc>
                <a:spcPct val="100000"/>
              </a:lnSpc>
              <a:tabLst>
                <a:tab pos="354965" algn="l"/>
              </a:tabLst>
            </a:pPr>
            <a:r>
              <a:rPr sz="1800" spc="-409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800" spc="-409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Use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eb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for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eac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lang="it-IT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lang="it-IT" sz="20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as</a:t>
            </a:r>
            <a:r>
              <a:rPr lang="it-IT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lang="it-IT" sz="20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well</a:t>
            </a:r>
            <a:r>
              <a:rPr lang="it-IT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 S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end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ess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video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ess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cla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2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rou</a:t>
            </a:r>
            <a:r>
              <a:rPr sz="2000" spc="-10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,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for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subj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000" dirty="0">
              <a:latin typeface="Calisto MT" panose="02040603050505030304" pitchFamily="18" charset="0"/>
              <a:cs typeface="Calisto MT"/>
            </a:endParaRPr>
          </a:p>
          <a:p>
            <a:pPr algn="just">
              <a:lnSpc>
                <a:spcPct val="100000"/>
              </a:lnSpc>
              <a:spcBef>
                <a:spcPts val="12"/>
              </a:spcBef>
            </a:pPr>
            <a:endParaRPr sz="2000" dirty="0">
              <a:latin typeface="Calisto MT" panose="02040603050505030304" pitchFamily="18" charset="0"/>
              <a:cs typeface="Times New Roman"/>
            </a:endParaRPr>
          </a:p>
          <a:p>
            <a:pPr marL="355600" marR="111760" indent="-342900" algn="just">
              <a:lnSpc>
                <a:spcPts val="2200"/>
              </a:lnSpc>
              <a:tabLst>
                <a:tab pos="354965" algn="l"/>
              </a:tabLst>
            </a:pPr>
            <a:r>
              <a:rPr sz="1700" spc="-3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700" spc="-3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Assig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reg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lar</a:t>
            </a:r>
            <a:r>
              <a:rPr sz="2000" spc="-4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heduled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tasks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ask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students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send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feedb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k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thei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ork.</a:t>
            </a:r>
            <a:endParaRPr sz="2000" dirty="0">
              <a:latin typeface="Calisto MT" panose="02040603050505030304" pitchFamily="18" charset="0"/>
              <a:cs typeface="Calisto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354965" algn="l"/>
              </a:tabLst>
            </a:pPr>
            <a:r>
              <a:rPr sz="1700" spc="-3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700" spc="-3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000" spc="-39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000" spc="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000" spc="-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assignment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</a:t>
            </a:r>
            <a:r>
              <a:rPr sz="2000" spc="3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tu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cla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spc="-6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000" dirty="0">
              <a:latin typeface="Calisto MT" panose="02040603050505030304" pitchFamily="18" charset="0"/>
              <a:cs typeface="Calisto MT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55600" marR="28575" indent="-342900" algn="just">
              <a:lnSpc>
                <a:spcPct val="100000"/>
              </a:lnSpc>
              <a:tabLst>
                <a:tab pos="354965" algn="l"/>
              </a:tabLst>
            </a:pPr>
            <a:r>
              <a:rPr sz="1800" spc="-409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800" spc="-409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St</a:t>
            </a:r>
            <a:r>
              <a:rPr sz="20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ed</a:t>
            </a:r>
            <a:r>
              <a:rPr lang="it-IT"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lso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with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an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ind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vidu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ess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000" spc="-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for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it-IT" sz="2000" spc="-10" dirty="0" err="1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each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student.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ybe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eac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hin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eam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students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order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maintain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pr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le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rela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tionship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endParaRPr sz="2000" dirty="0">
              <a:latin typeface="Calisto MT" panose="02040603050505030304" pitchFamily="18" charset="0"/>
              <a:cs typeface="Calisto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tabLst>
                <a:tab pos="354965" algn="l"/>
              </a:tabLst>
            </a:pPr>
            <a:r>
              <a:rPr sz="1800" spc="-409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800" spc="-409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that</a:t>
            </a:r>
            <a:r>
              <a:rPr lang="it-IT"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intens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lang="it-IT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and wide-</a:t>
            </a:r>
            <a:r>
              <a:rPr lang="it-IT" sz="20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ranging</a:t>
            </a:r>
            <a:r>
              <a:rPr lang="it-IT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 </a:t>
            </a:r>
            <a:r>
              <a:rPr lang="it-IT" sz="2000" dirty="0" err="1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emotions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000" spc="-3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GB"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in</a:t>
            </a:r>
            <a:r>
              <a:rPr lang="en-GB"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GB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lang="en-GB"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doles</a:t>
            </a:r>
            <a:r>
              <a:rPr lang="en-GB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lang="en-GB"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en</a:t>
            </a:r>
            <a:r>
              <a:rPr lang="en-GB"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ce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nd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ere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6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y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b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on</a:t>
            </a:r>
            <a:r>
              <a:rPr sz="2000" spc="2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f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li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lang="it-IT"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with</a:t>
            </a:r>
            <a:r>
              <a:rPr sz="2000" spc="10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rent</a:t>
            </a:r>
            <a:r>
              <a:rPr sz="2000" spc="-7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s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.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2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H</a:t>
            </a:r>
            <a:r>
              <a:rPr sz="2000" spc="-9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vin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g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noth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er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dult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to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co</a:t>
            </a:r>
            <a:r>
              <a:rPr sz="2000" spc="-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4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uni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ca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e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with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is</a:t>
            </a:r>
            <a:r>
              <a:rPr sz="2000" spc="5" dirty="0">
                <a:solidFill>
                  <a:srgbClr val="0B5656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i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m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po</a:t>
            </a:r>
            <a:r>
              <a:rPr sz="2000" spc="2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r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t</a:t>
            </a:r>
            <a:r>
              <a:rPr sz="200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a</a:t>
            </a:r>
            <a:r>
              <a:rPr sz="2000" spc="-15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nt</a:t>
            </a:r>
            <a:r>
              <a:rPr sz="2000" spc="-10" dirty="0">
                <a:solidFill>
                  <a:srgbClr val="0B5656"/>
                </a:solidFill>
                <a:latin typeface="Calisto MT" panose="02040603050505030304" pitchFamily="18" charset="0"/>
                <a:cs typeface="Calisto MT"/>
              </a:rPr>
              <a:t>!</a:t>
            </a:r>
            <a:endParaRPr sz="2000" dirty="0">
              <a:latin typeface="Calisto MT" panose="02040603050505030304" pitchFamily="18" charset="0"/>
              <a:cs typeface="Calisto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97641" y="2125451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5" h="221614">
                <a:moveTo>
                  <a:pt x="215645" y="0"/>
                </a:moveTo>
                <a:lnTo>
                  <a:pt x="5486" y="0"/>
                </a:lnTo>
                <a:lnTo>
                  <a:pt x="0" y="5455"/>
                </a:lnTo>
                <a:lnTo>
                  <a:pt x="0" y="215645"/>
                </a:lnTo>
                <a:lnTo>
                  <a:pt x="5486" y="221132"/>
                </a:lnTo>
                <a:lnTo>
                  <a:pt x="215645" y="221132"/>
                </a:lnTo>
                <a:lnTo>
                  <a:pt x="221162" y="215645"/>
                </a:lnTo>
                <a:lnTo>
                  <a:pt x="221162" y="5455"/>
                </a:lnTo>
                <a:lnTo>
                  <a:pt x="215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202" rIns="0" bIns="0" rtlCol="0">
            <a:spAutoFit/>
          </a:bodyPr>
          <a:lstStyle/>
          <a:p>
            <a:pPr marL="2236470">
              <a:lnSpc>
                <a:spcPts val="5515"/>
              </a:lnSpc>
            </a:pPr>
            <a:r>
              <a:rPr sz="4600" spc="-35" dirty="0"/>
              <a:t>TEXT</a:t>
            </a:r>
            <a:r>
              <a:rPr sz="4600" spc="20" dirty="0">
                <a:latin typeface="Times New Roman"/>
                <a:cs typeface="Times New Roman"/>
              </a:rPr>
              <a:t> </a:t>
            </a:r>
            <a:r>
              <a:rPr sz="4600" spc="-35" dirty="0"/>
              <a:t>BY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6818" y="1946449"/>
            <a:ext cx="4244340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20"/>
              </a:lnSpc>
              <a:tabLst>
                <a:tab pos="354965" algn="l"/>
              </a:tabLst>
            </a:pPr>
            <a:r>
              <a:rPr sz="1950" spc="-434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sz="1950" spc="-434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200" spc="-43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ESSIA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62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Psychologi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psycho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herapi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60"/>
              </a:spcBef>
            </a:pP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rauma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EMDR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Outpatient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01899"/>
              </a:lnSpc>
              <a:spcBef>
                <a:spcPts val="555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ondazione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Carlo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nocchi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cen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Pessano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B-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Milan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Italy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6818" y="4369031"/>
            <a:ext cx="4244340" cy="133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43940" algn="ctr">
              <a:lnSpc>
                <a:spcPct val="100000"/>
              </a:lnSpc>
              <a:tabLst>
                <a:tab pos="342265" algn="l"/>
              </a:tabLst>
            </a:pPr>
            <a:r>
              <a:rPr sz="2150" spc="-490" dirty="0">
                <a:solidFill>
                  <a:srgbClr val="4F81BD"/>
                </a:solidFill>
                <a:latin typeface="Wingdings"/>
                <a:cs typeface="Wingdings"/>
              </a:rPr>
              <a:t></a:t>
            </a:r>
            <a:r>
              <a:rPr lang="en-GB" sz="2150" spc="-490" dirty="0">
                <a:solidFill>
                  <a:srgbClr val="4F81BD"/>
                </a:solidFill>
                <a:latin typeface="Times New Roman"/>
                <a:cs typeface="Times New Roman"/>
              </a:rPr>
              <a:t>	</a:t>
            </a:r>
            <a:r>
              <a:rPr sz="2400" spc="-4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ina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ola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2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Psychomo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herapi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2000" dirty="0">
              <a:latin typeface="Arial"/>
              <a:cs typeface="Arial"/>
            </a:endParaRPr>
          </a:p>
          <a:p>
            <a:pPr marL="355600" marR="5080">
              <a:lnSpc>
                <a:spcPct val="101800"/>
              </a:lnSpc>
              <a:spcBef>
                <a:spcPts val="56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ondazione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Carlo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nocchi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cen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Pessano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B-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Milan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Italy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6128" y="2111437"/>
            <a:ext cx="3778117" cy="2734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453" y="2015978"/>
            <a:ext cx="731393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7260" marR="5080" indent="-925194">
              <a:lnSpc>
                <a:spcPts val="3300"/>
              </a:lnSpc>
            </a:pPr>
            <a:r>
              <a:rPr sz="2800" spc="-20" dirty="0">
                <a:solidFill>
                  <a:srgbClr val="041427"/>
                </a:solidFill>
                <a:latin typeface="Calisto MT"/>
                <a:cs typeface="Calisto MT"/>
              </a:rPr>
              <a:t>E</a:t>
            </a:r>
            <a:r>
              <a:rPr sz="2800" spc="-100" dirty="0">
                <a:solidFill>
                  <a:srgbClr val="041427"/>
                </a:solidFill>
                <a:latin typeface="Calisto MT"/>
                <a:cs typeface="Calisto MT"/>
              </a:rPr>
              <a:t>v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en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41427"/>
                </a:solidFill>
                <a:latin typeface="Calisto MT"/>
                <a:cs typeface="Calisto MT"/>
              </a:rPr>
              <a:t>if</a:t>
            </a:r>
            <a:r>
              <a:rPr sz="2800" spc="3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041427"/>
                </a:solidFill>
                <a:latin typeface="Calisto MT"/>
                <a:cs typeface="Calisto MT"/>
              </a:rPr>
              <a:t>w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e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41427"/>
                </a:solidFill>
                <a:latin typeface="Calisto MT"/>
                <a:cs typeface="Calisto MT"/>
              </a:rPr>
              <a:t>are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41427"/>
                </a:solidFill>
                <a:latin typeface="Calisto MT"/>
                <a:cs typeface="Calisto MT"/>
              </a:rPr>
              <a:t>f</a:t>
            </a:r>
            <a:r>
              <a:rPr sz="2800" dirty="0">
                <a:solidFill>
                  <a:srgbClr val="041427"/>
                </a:solidFill>
                <a:latin typeface="Calisto MT"/>
                <a:cs typeface="Calisto MT"/>
              </a:rPr>
              <a:t>ar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41427"/>
                </a:solidFill>
                <a:latin typeface="Calisto MT"/>
                <a:cs typeface="Calisto MT"/>
              </a:rPr>
              <a:t>a</a:t>
            </a:r>
            <a:r>
              <a:rPr sz="2800" spc="-60" dirty="0">
                <a:solidFill>
                  <a:srgbClr val="041427"/>
                </a:solidFill>
                <a:latin typeface="Calisto MT"/>
                <a:cs typeface="Calisto MT"/>
              </a:rPr>
              <a:t>w</a:t>
            </a:r>
            <a:r>
              <a:rPr sz="2800" spc="-85" dirty="0">
                <a:solidFill>
                  <a:srgbClr val="041427"/>
                </a:solidFill>
                <a:latin typeface="Calisto MT"/>
                <a:cs typeface="Calisto MT"/>
              </a:rPr>
              <a:t>a</a:t>
            </a:r>
            <a:r>
              <a:rPr sz="2800" spc="-300" dirty="0">
                <a:solidFill>
                  <a:srgbClr val="041427"/>
                </a:solidFill>
                <a:latin typeface="Calisto MT"/>
                <a:cs typeface="Calisto MT"/>
              </a:rPr>
              <a:t>y</a:t>
            </a:r>
            <a:r>
              <a:rPr sz="2800" spc="-10" dirty="0">
                <a:solidFill>
                  <a:srgbClr val="041427"/>
                </a:solidFill>
                <a:latin typeface="Calisto MT"/>
                <a:cs typeface="Calisto MT"/>
              </a:rPr>
              <a:t>,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41427"/>
                </a:solidFill>
                <a:latin typeface="Calisto MT"/>
                <a:cs typeface="Calisto MT"/>
              </a:rPr>
              <a:t>do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not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hesit</a:t>
            </a:r>
            <a:r>
              <a:rPr sz="2800" dirty="0">
                <a:solidFill>
                  <a:srgbClr val="041427"/>
                </a:solidFill>
                <a:latin typeface="Calisto MT"/>
                <a:cs typeface="Calisto MT"/>
              </a:rPr>
              <a:t>a</a:t>
            </a:r>
            <a:r>
              <a:rPr sz="2800" spc="-10" dirty="0">
                <a:solidFill>
                  <a:srgbClr val="041427"/>
                </a:solidFill>
                <a:latin typeface="Calisto MT"/>
                <a:cs typeface="Calisto MT"/>
              </a:rPr>
              <a:t>t</a:t>
            </a:r>
            <a:r>
              <a:rPr sz="2800" dirty="0">
                <a:solidFill>
                  <a:srgbClr val="041427"/>
                </a:solidFill>
                <a:latin typeface="Calisto MT"/>
                <a:cs typeface="Calisto MT"/>
              </a:rPr>
              <a:t>e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to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ask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us</a:t>
            </a:r>
            <a:r>
              <a:rPr sz="2800" spc="-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for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suppo</a:t>
            </a:r>
            <a:r>
              <a:rPr sz="2800" spc="45" dirty="0">
                <a:solidFill>
                  <a:srgbClr val="041427"/>
                </a:solidFill>
                <a:latin typeface="Calisto MT"/>
                <a:cs typeface="Calisto MT"/>
              </a:rPr>
              <a:t>r</a:t>
            </a:r>
            <a:r>
              <a:rPr sz="2800" spc="-10" dirty="0">
                <a:solidFill>
                  <a:srgbClr val="041427"/>
                </a:solidFill>
                <a:latin typeface="Calisto MT"/>
                <a:cs typeface="Calisto MT"/>
              </a:rPr>
              <a:t>t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for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041427"/>
                </a:solidFill>
                <a:latin typeface="Calisto MT"/>
                <a:cs typeface="Calisto MT"/>
              </a:rPr>
              <a:t>y</a:t>
            </a:r>
            <a:r>
              <a:rPr sz="2800" spc="-20" dirty="0">
                <a:solidFill>
                  <a:srgbClr val="041427"/>
                </a:solidFill>
                <a:latin typeface="Calisto MT"/>
                <a:cs typeface="Calisto MT"/>
              </a:rPr>
              <a:t>ou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or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041427"/>
                </a:solidFill>
                <a:latin typeface="Calisto MT"/>
                <a:cs typeface="Calisto MT"/>
              </a:rPr>
              <a:t>y</a:t>
            </a:r>
            <a:r>
              <a:rPr sz="2800" spc="-20" dirty="0">
                <a:solidFill>
                  <a:srgbClr val="041427"/>
                </a:solidFill>
                <a:latin typeface="Calisto MT"/>
                <a:cs typeface="Calisto MT"/>
              </a:rPr>
              <a:t>ou</a:t>
            </a:r>
            <a:r>
              <a:rPr sz="2800" dirty="0">
                <a:solidFill>
                  <a:srgbClr val="041427"/>
                </a:solidFill>
                <a:latin typeface="Calisto MT"/>
                <a:cs typeface="Calisto MT"/>
              </a:rPr>
              <a:t>r</a:t>
            </a:r>
            <a:r>
              <a:rPr sz="2800" spc="10" dirty="0">
                <a:solidFill>
                  <a:srgbClr val="04142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41427"/>
                </a:solidFill>
                <a:latin typeface="Calisto MT"/>
                <a:cs typeface="Calisto MT"/>
              </a:rPr>
              <a:t>c</a:t>
            </a:r>
            <a:r>
              <a:rPr sz="2800" spc="-15" dirty="0">
                <a:solidFill>
                  <a:srgbClr val="041427"/>
                </a:solidFill>
                <a:latin typeface="Calisto MT"/>
                <a:cs typeface="Calisto MT"/>
              </a:rPr>
              <a:t>hildre</a:t>
            </a:r>
            <a:r>
              <a:rPr sz="2800" spc="-25" dirty="0">
                <a:solidFill>
                  <a:srgbClr val="041427"/>
                </a:solidFill>
                <a:latin typeface="Calisto MT"/>
                <a:cs typeface="Calisto MT"/>
              </a:rPr>
              <a:t>n</a:t>
            </a:r>
            <a:r>
              <a:rPr sz="2800" spc="-10" dirty="0">
                <a:solidFill>
                  <a:srgbClr val="041427"/>
                </a:solidFill>
                <a:latin typeface="Calisto MT"/>
                <a:cs typeface="Calisto MT"/>
              </a:rPr>
              <a:t>.</a:t>
            </a:r>
            <a:endParaRPr sz="2800">
              <a:latin typeface="Calisto MT"/>
              <a:cs typeface="Calisto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5479" y="4095639"/>
            <a:ext cx="3045003" cy="2157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1172" y="3936076"/>
            <a:ext cx="5519653" cy="2647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713893"/>
            <a:ext cx="8839199" cy="132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510"/>
              </a:lnSpc>
            </a:pPr>
            <a:r>
              <a:rPr sz="4600" spc="-40" dirty="0"/>
              <a:t>Wh</a:t>
            </a:r>
            <a:r>
              <a:rPr sz="4600" spc="-5" dirty="0"/>
              <a:t>a</a:t>
            </a:r>
            <a:r>
              <a:rPr sz="4600" spc="-15" dirty="0"/>
              <a:t>t</a:t>
            </a:r>
            <a:r>
              <a:rPr sz="4600" spc="20" dirty="0">
                <a:latin typeface="Times New Roman"/>
                <a:cs typeface="Times New Roman"/>
              </a:rPr>
              <a:t> </a:t>
            </a:r>
            <a:r>
              <a:rPr sz="4600" spc="-20" dirty="0"/>
              <a:t>is</a:t>
            </a:r>
            <a:r>
              <a:rPr sz="4600" spc="20" dirty="0">
                <a:latin typeface="Times New Roman"/>
                <a:cs typeface="Times New Roman"/>
              </a:rPr>
              <a:t> </a:t>
            </a:r>
            <a:r>
              <a:rPr sz="4600" spc="-30" dirty="0"/>
              <a:t>h</a:t>
            </a:r>
            <a:r>
              <a:rPr sz="4600" spc="-5" dirty="0"/>
              <a:t>a</a:t>
            </a:r>
            <a:r>
              <a:rPr sz="4600" spc="-25" dirty="0"/>
              <a:t>ppenin</a:t>
            </a:r>
            <a:r>
              <a:rPr sz="4600" spc="-5" dirty="0"/>
              <a:t>g</a:t>
            </a:r>
            <a:r>
              <a:rPr sz="4600" spc="-20" dirty="0"/>
              <a:t>?</a:t>
            </a:r>
            <a:endParaRPr sz="4600" dirty="0">
              <a:latin typeface="Times New Roman"/>
              <a:cs typeface="Times New Roman"/>
            </a:endParaRPr>
          </a:p>
          <a:p>
            <a:pPr algn="ctr">
              <a:lnSpc>
                <a:spcPts val="2390"/>
              </a:lnSpc>
              <a:tabLst>
                <a:tab pos="594360" algn="l"/>
              </a:tabLst>
            </a:pPr>
            <a:r>
              <a:rPr lang="en-GB" sz="2000" spc="-15" dirty="0"/>
              <a:t>H</a:t>
            </a:r>
            <a:r>
              <a:rPr sz="2000" spc="-60" dirty="0"/>
              <a:t>o</a:t>
            </a:r>
            <a:r>
              <a:rPr sz="2000" spc="-20" dirty="0"/>
              <a:t>w</a:t>
            </a:r>
            <a:r>
              <a:rPr lang="it-IT" sz="2000" spc="-20" dirty="0">
                <a:latin typeface="Times New Roman"/>
                <a:cs typeface="Times New Roman"/>
              </a:rPr>
              <a:t> </a:t>
            </a:r>
            <a:r>
              <a:rPr lang="it-IT" sz="2000" dirty="0">
                <a:latin typeface="Times New Roman"/>
                <a:cs typeface="Times New Roman"/>
              </a:rPr>
              <a:t>to </a:t>
            </a:r>
            <a:r>
              <a:rPr sz="2000" spc="-30" dirty="0"/>
              <a:t>e</a:t>
            </a:r>
            <a:r>
              <a:rPr sz="2000" spc="-15" dirty="0"/>
              <a:t>xp</a:t>
            </a:r>
            <a:r>
              <a:rPr sz="2000" dirty="0"/>
              <a:t>la</a:t>
            </a:r>
            <a:r>
              <a:rPr sz="2000" spc="-10" dirty="0"/>
              <a:t>in</a:t>
            </a:r>
            <a:r>
              <a:rPr lang="it-IT" sz="2000" spc="-10" dirty="0"/>
              <a:t> the situation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/>
              <a:t>to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/>
              <a:t>c</a:t>
            </a:r>
            <a:r>
              <a:rPr sz="2000" spc="-10" dirty="0"/>
              <a:t>hildren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lang="it-IT" sz="2000" spc="-15" dirty="0" err="1">
                <a:latin typeface="Times New Roman"/>
                <a:cs typeface="Times New Roman"/>
              </a:rPr>
              <a:t>that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/>
              <a:t>don't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/>
              <a:t>kn</a:t>
            </a:r>
            <a:r>
              <a:rPr sz="2000" spc="-60" dirty="0"/>
              <a:t>o</a:t>
            </a:r>
            <a:r>
              <a:rPr sz="2000" spc="-20" dirty="0"/>
              <a:t>w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/>
              <a:t>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/>
              <a:t>can't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/>
              <a:t>re</a:t>
            </a:r>
            <a:r>
              <a:rPr sz="2000" spc="-5" dirty="0"/>
              <a:t>a</a:t>
            </a:r>
            <a:r>
              <a:rPr sz="2000" spc="-10" dirty="0"/>
              <a:t>d.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br>
              <a:rPr lang="it-IT" sz="2000" spc="5" dirty="0">
                <a:latin typeface="Times New Roman"/>
                <a:cs typeface="Times New Roman"/>
              </a:rPr>
            </a:br>
            <a:r>
              <a:rPr sz="2000" spc="-15" dirty="0"/>
              <a:t>Us</a:t>
            </a:r>
            <a:r>
              <a:rPr sz="2000" dirty="0"/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/>
              <a:t>A</a:t>
            </a:r>
            <a:r>
              <a:rPr sz="2000" spc="-65" dirty="0"/>
              <a:t>A</a:t>
            </a:r>
            <a:r>
              <a:rPr sz="2000" dirty="0"/>
              <a:t>C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/>
              <a:t>sy</a:t>
            </a:r>
            <a:r>
              <a:rPr sz="2000" dirty="0"/>
              <a:t>m</a:t>
            </a:r>
            <a:r>
              <a:rPr sz="2000" spc="-10" dirty="0"/>
              <a:t>bols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9184" y="2658772"/>
            <a:ext cx="4521189" cy="3880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3461" y="2151015"/>
            <a:ext cx="1478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DEAR</a:t>
            </a:r>
            <a:r>
              <a:rPr sz="1400" spc="3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CH</a:t>
            </a:r>
            <a:r>
              <a:rPr sz="1400" spc="-5" dirty="0">
                <a:solidFill>
                  <a:srgbClr val="0B5656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LDREN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5217" y="2151015"/>
            <a:ext cx="10236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THESE</a:t>
            </a:r>
            <a:r>
              <a:rPr sz="1400" spc="-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AR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0736" y="2151015"/>
            <a:ext cx="5492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SOME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2488" y="2151015"/>
            <a:ext cx="14649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SPEC</a:t>
            </a:r>
            <a:r>
              <a:rPr sz="1400" spc="-5" dirty="0">
                <a:solidFill>
                  <a:srgbClr val="0B5656"/>
                </a:solidFill>
                <a:latin typeface="Arial"/>
                <a:cs typeface="Arial"/>
              </a:rPr>
              <a:t>IAL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D</a:t>
            </a:r>
            <a:r>
              <a:rPr sz="1400" spc="-114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YS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435">
              <a:lnSpc>
                <a:spcPct val="100000"/>
              </a:lnSpc>
            </a:pPr>
            <a:r>
              <a:rPr sz="4600" spc="-40" dirty="0"/>
              <a:t>Wh</a:t>
            </a:r>
            <a:r>
              <a:rPr sz="4600" spc="-5" dirty="0"/>
              <a:t>a</a:t>
            </a:r>
            <a:r>
              <a:rPr sz="4600" spc="-15" dirty="0"/>
              <a:t>t</a:t>
            </a:r>
            <a:r>
              <a:rPr sz="4600" spc="20" dirty="0">
                <a:latin typeface="Times New Roman"/>
                <a:cs typeface="Times New Roman"/>
              </a:rPr>
              <a:t> </a:t>
            </a:r>
            <a:r>
              <a:rPr sz="4600" spc="-20" dirty="0"/>
              <a:t>is</a:t>
            </a:r>
            <a:r>
              <a:rPr sz="4600" spc="20" dirty="0">
                <a:latin typeface="Times New Roman"/>
                <a:cs typeface="Times New Roman"/>
              </a:rPr>
              <a:t> </a:t>
            </a:r>
            <a:r>
              <a:rPr sz="4600" spc="-30" dirty="0"/>
              <a:t>h</a:t>
            </a:r>
            <a:r>
              <a:rPr sz="4600" spc="-5" dirty="0"/>
              <a:t>a</a:t>
            </a:r>
            <a:r>
              <a:rPr sz="4600" spc="-25" dirty="0"/>
              <a:t>ppenin</a:t>
            </a:r>
            <a:r>
              <a:rPr sz="4600" spc="-5" dirty="0"/>
              <a:t>g</a:t>
            </a:r>
            <a:r>
              <a:rPr sz="4600" spc="-20" dirty="0"/>
              <a:t>?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8963" y="3292549"/>
            <a:ext cx="4744085" cy="339090"/>
          </a:xfrm>
          <a:custGeom>
            <a:avLst/>
            <a:gdLst/>
            <a:ahLst/>
            <a:cxnLst/>
            <a:rect l="l" t="t" r="r" b="b"/>
            <a:pathLst>
              <a:path w="4744084" h="339089">
                <a:moveTo>
                  <a:pt x="0" y="338553"/>
                </a:moveTo>
                <a:lnTo>
                  <a:pt x="4743724" y="338553"/>
                </a:lnTo>
                <a:lnTo>
                  <a:pt x="4743724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3530" y="3384681"/>
            <a:ext cx="17316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4525" algn="l"/>
              </a:tabLst>
            </a:pP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0B5656"/>
                </a:solidFill>
                <a:latin typeface="Times New Roman"/>
                <a:cs typeface="Times New Roman"/>
              </a:rPr>
              <a:t>	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CANN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OT</a:t>
            </a:r>
            <a:r>
              <a:rPr sz="1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2978" y="3384681"/>
            <a:ext cx="10693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400" spc="3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SCH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95489" y="4490830"/>
            <a:ext cx="5891530" cy="339090"/>
          </a:xfrm>
          <a:custGeom>
            <a:avLst/>
            <a:gdLst/>
            <a:ahLst/>
            <a:cxnLst/>
            <a:rect l="l" t="t" r="r" b="b"/>
            <a:pathLst>
              <a:path w="5891530" h="339089">
                <a:moveTo>
                  <a:pt x="0" y="338553"/>
                </a:moveTo>
                <a:lnTo>
                  <a:pt x="5891204" y="338553"/>
                </a:lnTo>
                <a:lnTo>
                  <a:pt x="5891204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00047" y="4582978"/>
            <a:ext cx="17316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4525" algn="l"/>
              </a:tabLst>
            </a:pP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0B5656"/>
                </a:solidFill>
                <a:latin typeface="Times New Roman"/>
                <a:cs typeface="Times New Roman"/>
              </a:rPr>
              <a:t>	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CANN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OT</a:t>
            </a:r>
            <a:r>
              <a:rPr sz="1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9495" y="4582978"/>
            <a:ext cx="8096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PL</a:t>
            </a:r>
            <a:r>
              <a:rPr sz="1400" spc="-114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7748" y="4582978"/>
            <a:ext cx="48005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4467" y="4582978"/>
            <a:ext cx="3810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71982" y="4582978"/>
            <a:ext cx="10236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THERAPIST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75962" y="5745893"/>
            <a:ext cx="4744085" cy="339090"/>
          </a:xfrm>
          <a:custGeom>
            <a:avLst/>
            <a:gdLst/>
            <a:ahLst/>
            <a:cxnLst/>
            <a:rect l="l" t="t" r="r" b="b"/>
            <a:pathLst>
              <a:path w="4744084" h="339089">
                <a:moveTo>
                  <a:pt x="0" y="338553"/>
                </a:moveTo>
                <a:lnTo>
                  <a:pt x="4743724" y="338553"/>
                </a:lnTo>
                <a:lnTo>
                  <a:pt x="4743724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63547" y="5838031"/>
            <a:ext cx="100711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WHY</a:t>
            </a:r>
            <a:r>
              <a:rPr sz="1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B5656"/>
                </a:solidFill>
                <a:latin typeface="Arial"/>
                <a:cs typeface="Arial"/>
              </a:rPr>
              <a:t>NO</a:t>
            </a:r>
            <a:r>
              <a:rPr sz="1400" spc="-1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4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B565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337" y="1960439"/>
            <a:ext cx="7471802" cy="414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31" y="1959969"/>
            <a:ext cx="6866890" cy="369570"/>
          </a:xfrm>
          <a:custGeom>
            <a:avLst/>
            <a:gdLst/>
            <a:ahLst/>
            <a:cxnLst/>
            <a:rect l="l" t="t" r="r" b="b"/>
            <a:pathLst>
              <a:path w="6866890" h="369569">
                <a:moveTo>
                  <a:pt x="0" y="369332"/>
                </a:moveTo>
                <a:lnTo>
                  <a:pt x="6866290" y="369332"/>
                </a:lnTo>
                <a:lnTo>
                  <a:pt x="6866290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3175" y="2036343"/>
            <a:ext cx="254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4071" y="2036343"/>
            <a:ext cx="6267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B5656"/>
                </a:solidFill>
                <a:latin typeface="Arial"/>
                <a:cs typeface="Arial"/>
              </a:rPr>
              <a:t>I</a:t>
            </a:r>
            <a:r>
              <a:rPr sz="1800" spc="-15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800" spc="-135" dirty="0">
                <a:solidFill>
                  <a:srgbClr val="0B565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2504" y="2036343"/>
            <a:ext cx="241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6905" y="2036343"/>
            <a:ext cx="965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OMING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3035" y="2036343"/>
            <a:ext cx="22948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800" spc="5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N</a:t>
            </a:r>
            <a:r>
              <a:rPr sz="1800" spc="-150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VI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RU</a:t>
            </a: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0931" y="3406154"/>
            <a:ext cx="6468110" cy="369570"/>
          </a:xfrm>
          <a:custGeom>
            <a:avLst/>
            <a:gdLst/>
            <a:ahLst/>
            <a:cxnLst/>
            <a:rect l="l" t="t" r="r" b="b"/>
            <a:pathLst>
              <a:path w="6468109" h="369570">
                <a:moveTo>
                  <a:pt x="0" y="369332"/>
                </a:moveTo>
                <a:lnTo>
                  <a:pt x="6467612" y="369332"/>
                </a:lnTo>
                <a:lnTo>
                  <a:pt x="6467612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05847" y="3482544"/>
            <a:ext cx="2574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ORON</a:t>
            </a:r>
            <a:r>
              <a:rPr sz="1800" spc="-150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VI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RU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r>
              <a:rPr sz="1800" spc="5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MAKES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6249" y="3482544"/>
            <a:ext cx="940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PEOPLE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7855" y="3482544"/>
            <a:ext cx="559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SIC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0931" y="4562589"/>
            <a:ext cx="6866890" cy="369570"/>
          </a:xfrm>
          <a:custGeom>
            <a:avLst/>
            <a:gdLst/>
            <a:ahLst/>
            <a:cxnLst/>
            <a:rect l="l" t="t" r="r" b="b"/>
            <a:pathLst>
              <a:path w="6866890" h="369570">
                <a:moveTo>
                  <a:pt x="0" y="369332"/>
                </a:moveTo>
                <a:lnTo>
                  <a:pt x="6866290" y="369332"/>
                </a:lnTo>
                <a:lnTo>
                  <a:pt x="6866290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9670" y="4638969"/>
            <a:ext cx="609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WITH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61087" y="4638969"/>
            <a:ext cx="2654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59000" algn="l"/>
              </a:tabLst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SEVER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800" spc="5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B5656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4473" y="4638969"/>
            <a:ext cx="788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B5656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EVER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6124" y="1487476"/>
            <a:ext cx="34798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spc="-15" dirty="0">
                <a:solidFill>
                  <a:srgbClr val="FFFFFF"/>
                </a:solidFill>
                <a:latin typeface="Calisto MT"/>
                <a:cs typeface="Calisto MT"/>
              </a:rPr>
              <a:t>il</a:t>
            </a:r>
            <a:endParaRPr sz="4600">
              <a:latin typeface="Calisto MT"/>
              <a:cs typeface="Calisto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2927" y="3040735"/>
            <a:ext cx="8884151" cy="2112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2797" y="3088705"/>
            <a:ext cx="7663815" cy="369570"/>
          </a:xfrm>
          <a:custGeom>
            <a:avLst/>
            <a:gdLst/>
            <a:ahLst/>
            <a:cxnLst/>
            <a:rect l="l" t="t" r="r" b="b"/>
            <a:pathLst>
              <a:path w="7663815" h="369570">
                <a:moveTo>
                  <a:pt x="0" y="369332"/>
                </a:moveTo>
                <a:lnTo>
                  <a:pt x="7663677" y="369332"/>
                </a:lnTo>
                <a:lnTo>
                  <a:pt x="7663677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1534" y="3165082"/>
            <a:ext cx="482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00160" y="3165082"/>
            <a:ext cx="724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VIRU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1945" y="3165082"/>
            <a:ext cx="4959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9415" y="3165082"/>
            <a:ext cx="482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2347" y="3165082"/>
            <a:ext cx="914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B5656"/>
                </a:solidFill>
                <a:latin typeface="Arial"/>
                <a:cs typeface="Arial"/>
              </a:rPr>
              <a:t>CROWN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53" y="2677176"/>
            <a:ext cx="8742633" cy="2937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776" y="2660308"/>
            <a:ext cx="7959090" cy="369570"/>
          </a:xfrm>
          <a:custGeom>
            <a:avLst/>
            <a:gdLst/>
            <a:ahLst/>
            <a:cxnLst/>
            <a:rect l="l" t="t" r="r" b="b"/>
            <a:pathLst>
              <a:path w="7959090" h="369569">
                <a:moveTo>
                  <a:pt x="0" y="369332"/>
                </a:moveTo>
                <a:lnTo>
                  <a:pt x="7958998" y="369332"/>
                </a:lnTo>
                <a:lnTo>
                  <a:pt x="7958998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64921" y="2736685"/>
            <a:ext cx="11645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OC</a:t>
            </a:r>
            <a:r>
              <a:rPr sz="1800" spc="-5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1095" y="2736685"/>
            <a:ext cx="4959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AR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3994" y="2736685"/>
            <a:ext cx="11645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800" spc="-150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B565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4119" y="2736685"/>
            <a:ext cx="1537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B5656"/>
                </a:solidFill>
                <a:latin typeface="Arial"/>
                <a:cs typeface="Arial"/>
              </a:rPr>
              <a:t>SIC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K</a:t>
            </a:r>
            <a:r>
              <a:rPr sz="1800" spc="5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PEO</a:t>
            </a:r>
            <a:r>
              <a:rPr sz="1800" dirty="0">
                <a:solidFill>
                  <a:srgbClr val="0B5656"/>
                </a:solidFill>
                <a:latin typeface="Arial"/>
                <a:cs typeface="Arial"/>
              </a:rPr>
              <a:t>PL</a:t>
            </a:r>
            <a:r>
              <a:rPr sz="18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4201" y="4159339"/>
            <a:ext cx="7656195" cy="339090"/>
          </a:xfrm>
          <a:custGeom>
            <a:avLst/>
            <a:gdLst/>
            <a:ahLst/>
            <a:cxnLst/>
            <a:rect l="l" t="t" r="r" b="b"/>
            <a:pathLst>
              <a:path w="7656195" h="339089">
                <a:moveTo>
                  <a:pt x="0" y="338553"/>
                </a:moveTo>
                <a:lnTo>
                  <a:pt x="7655783" y="338553"/>
                </a:lnTo>
                <a:lnTo>
                  <a:pt x="7655783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12939" y="4230900"/>
            <a:ext cx="4318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BU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0870" y="4230900"/>
            <a:ext cx="27800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6105" algn="l"/>
              </a:tabLst>
            </a:pPr>
            <a:r>
              <a:rPr sz="1600" spc="-4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B5656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HEL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HEM</a:t>
            </a:r>
            <a:r>
              <a:rPr sz="160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WE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4183" y="4230900"/>
            <a:ext cx="304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7813" y="4230900"/>
            <a:ext cx="1530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TA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r>
              <a:rPr sz="1600" spc="-7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OME!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7052" y="2203325"/>
            <a:ext cx="7483352" cy="4183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4013" y="2187716"/>
            <a:ext cx="5448935" cy="369570"/>
          </a:xfrm>
          <a:custGeom>
            <a:avLst/>
            <a:gdLst/>
            <a:ahLst/>
            <a:cxnLst/>
            <a:rect l="l" t="t" r="r" b="b"/>
            <a:pathLst>
              <a:path w="5448934" h="369569">
                <a:moveTo>
                  <a:pt x="0" y="369332"/>
                </a:moveTo>
                <a:lnTo>
                  <a:pt x="5448726" y="369332"/>
                </a:lnTo>
                <a:lnTo>
                  <a:pt x="5448726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7901" y="2330323"/>
            <a:ext cx="175326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TA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r>
              <a:rPr lang="it-IT" sz="1600" dirty="0">
                <a:solidFill>
                  <a:srgbClr val="0B5656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G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ME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3259" y="2284687"/>
            <a:ext cx="4508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IS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0180" y="2284687"/>
            <a:ext cx="14782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3575" algn="l"/>
              </a:tabLst>
            </a:pPr>
            <a:r>
              <a:rPr lang="it-IT" sz="1600" spc="-10" dirty="0">
                <a:solidFill>
                  <a:srgbClr val="0B5656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BIT</a:t>
            </a:r>
            <a:r>
              <a:rPr sz="1600" spc="-10" dirty="0">
                <a:solidFill>
                  <a:srgbClr val="0B5656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BOR</a:t>
            </a:r>
            <a:r>
              <a:rPr sz="1600" spc="-5" dirty="0">
                <a:solidFill>
                  <a:srgbClr val="0B5656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3827" y="3531634"/>
            <a:ext cx="7162165" cy="339090"/>
          </a:xfrm>
          <a:custGeom>
            <a:avLst/>
            <a:gdLst/>
            <a:ahLst/>
            <a:cxnLst/>
            <a:rect l="l" t="t" r="r" b="b"/>
            <a:pathLst>
              <a:path w="7162165" h="339089">
                <a:moveTo>
                  <a:pt x="0" y="338553"/>
                </a:moveTo>
                <a:lnTo>
                  <a:pt x="7161611" y="338553"/>
                </a:lnTo>
                <a:lnTo>
                  <a:pt x="7161611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3499" y="3603176"/>
            <a:ext cx="4318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BU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13" y="3603176"/>
            <a:ext cx="11772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THER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AR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8168" y="3603176"/>
            <a:ext cx="612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MAN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2511" y="3603176"/>
            <a:ext cx="12338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FUN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GAMES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0656" y="3603176"/>
            <a:ext cx="6654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0B5656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75878" y="4845996"/>
            <a:ext cx="6659880" cy="339090"/>
          </a:xfrm>
          <a:custGeom>
            <a:avLst/>
            <a:gdLst/>
            <a:ahLst/>
            <a:cxnLst/>
            <a:rect l="l" t="t" r="r" b="b"/>
            <a:pathLst>
              <a:path w="6659880" h="339089">
                <a:moveTo>
                  <a:pt x="0" y="338553"/>
                </a:moveTo>
                <a:lnTo>
                  <a:pt x="6659575" y="338553"/>
                </a:lnTo>
                <a:lnTo>
                  <a:pt x="6659575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4620" y="4917564"/>
            <a:ext cx="5448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1915" y="4917564"/>
            <a:ext cx="815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MUMMY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9408" y="4917564"/>
            <a:ext cx="4546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5022" y="4917564"/>
            <a:ext cx="7372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DADD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76286" y="2016455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4">
                <a:moveTo>
                  <a:pt x="215655" y="0"/>
                </a:moveTo>
                <a:lnTo>
                  <a:pt x="5498" y="0"/>
                </a:lnTo>
                <a:lnTo>
                  <a:pt x="0" y="5486"/>
                </a:lnTo>
                <a:lnTo>
                  <a:pt x="0" y="215645"/>
                </a:lnTo>
                <a:lnTo>
                  <a:pt x="5498" y="221132"/>
                </a:lnTo>
                <a:lnTo>
                  <a:pt x="215655" y="221132"/>
                </a:lnTo>
                <a:lnTo>
                  <a:pt x="221156" y="215645"/>
                </a:lnTo>
                <a:lnTo>
                  <a:pt x="221156" y="5486"/>
                </a:lnTo>
                <a:lnTo>
                  <a:pt x="215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085" y="349135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2309" y="2970375"/>
            <a:ext cx="8684788" cy="3448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099" y="3029506"/>
            <a:ext cx="7044055" cy="339090"/>
          </a:xfrm>
          <a:custGeom>
            <a:avLst/>
            <a:gdLst/>
            <a:ahLst/>
            <a:cxnLst/>
            <a:rect l="l" t="t" r="r" b="b"/>
            <a:pathLst>
              <a:path w="7044055" h="339089">
                <a:moveTo>
                  <a:pt x="0" y="338553"/>
                </a:moveTo>
                <a:lnTo>
                  <a:pt x="7043501" y="338553"/>
                </a:lnTo>
                <a:lnTo>
                  <a:pt x="7043501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5845" y="3101069"/>
            <a:ext cx="646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B5656"/>
                </a:solidFill>
                <a:latin typeface="Arial"/>
                <a:cs typeface="Arial"/>
              </a:rPr>
              <a:t>WHEN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1847" y="3101069"/>
            <a:ext cx="1523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ORON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VI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RU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4296" y="3101069"/>
            <a:ext cx="2178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B5656"/>
                </a:solidFill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2249" y="3101069"/>
            <a:ext cx="12376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GONE</a:t>
            </a:r>
            <a:r>
              <a:rPr sz="1600" spc="-4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0B5656"/>
                </a:solidFill>
                <a:latin typeface="Arial"/>
                <a:cs typeface="Arial"/>
              </a:rPr>
              <a:t>AW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0285" y="4720540"/>
            <a:ext cx="6837680" cy="339090"/>
          </a:xfrm>
          <a:custGeom>
            <a:avLst/>
            <a:gdLst/>
            <a:ahLst/>
            <a:cxnLst/>
            <a:rect l="l" t="t" r="r" b="b"/>
            <a:pathLst>
              <a:path w="6837680" h="339089">
                <a:moveTo>
                  <a:pt x="0" y="338553"/>
                </a:moveTo>
                <a:lnTo>
                  <a:pt x="6837303" y="338553"/>
                </a:lnTo>
                <a:lnTo>
                  <a:pt x="6837303" y="0"/>
                </a:lnTo>
                <a:lnTo>
                  <a:pt x="0" y="0"/>
                </a:lnTo>
                <a:lnTo>
                  <a:pt x="0" y="33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8268" y="4792088"/>
            <a:ext cx="9512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YOU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CAN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10"/>
              </a:lnSpc>
            </a:pPr>
            <a:r>
              <a:rPr spc="120" dirty="0"/>
              <a:t>A</a:t>
            </a:r>
            <a:r>
              <a:rPr spc="85" dirty="0"/>
              <a:t>l</a:t>
            </a:r>
            <a:r>
              <a:rPr spc="-100" dirty="0"/>
              <a:t>e</a:t>
            </a:r>
            <a:r>
              <a:rPr spc="-105" dirty="0"/>
              <a:t>ss</a:t>
            </a:r>
            <a:r>
              <a:rPr spc="15" dirty="0"/>
              <a:t>ia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114" dirty="0"/>
              <a:t>I</a:t>
            </a:r>
            <a:r>
              <a:rPr spc="-30" dirty="0"/>
              <a:t>nc</a:t>
            </a:r>
            <a:r>
              <a:rPr spc="-100" dirty="0"/>
              <a:t>e</a:t>
            </a:r>
            <a:r>
              <a:rPr spc="70" dirty="0"/>
              <a:t>rt</a:t>
            </a:r>
            <a:r>
              <a:rPr spc="55" dirty="0"/>
              <a:t>i-Ma</a:t>
            </a:r>
            <a:r>
              <a:rPr spc="50" dirty="0"/>
              <a:t>r</a:t>
            </a:r>
            <a:r>
              <a:rPr spc="70" dirty="0"/>
              <a:t>t</a:t>
            </a:r>
            <a:r>
              <a:rPr spc="10" dirty="0"/>
              <a:t>ina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5" dirty="0"/>
              <a:t>T</a:t>
            </a:r>
            <a:r>
              <a:rPr spc="-5" dirty="0"/>
              <a:t>ar</a:t>
            </a:r>
            <a:r>
              <a:rPr spc="5" dirty="0"/>
              <a:t>ant</a:t>
            </a:r>
            <a:r>
              <a:rPr spc="-10" dirty="0"/>
              <a:t>o</a:t>
            </a:r>
            <a:r>
              <a:rPr spc="85" dirty="0"/>
              <a:t>l</a:t>
            </a:r>
            <a:r>
              <a:rPr spc="10" dirty="0"/>
              <a:t>a-Fl</a:t>
            </a:r>
            <a:r>
              <a:rPr spc="-125" dirty="0"/>
              <a:t>a</a:t>
            </a:r>
            <a:r>
              <a:rPr spc="30" dirty="0"/>
              <a:t>v</a:t>
            </a:r>
            <a:r>
              <a:rPr spc="45" dirty="0"/>
              <a:t>io</a:t>
            </a:r>
          </a:p>
          <a:p>
            <a:pPr marR="5080" algn="r">
              <a:lnSpc>
                <a:spcPts val="1310"/>
              </a:lnSpc>
            </a:pPr>
            <a:r>
              <a:rPr spc="30" dirty="0"/>
              <a:t>Cimo</a:t>
            </a:r>
            <a:r>
              <a:rPr spc="55" dirty="0"/>
              <a:t>r</a:t>
            </a:r>
            <a:r>
              <a:rPr spc="-100" dirty="0"/>
              <a:t>e</a:t>
            </a:r>
            <a:r>
              <a:rPr spc="85" dirty="0"/>
              <a:t>ll</a:t>
            </a:r>
            <a:r>
              <a:rPr spc="95" dirty="0"/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82784" y="4792088"/>
            <a:ext cx="19716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E</a:t>
            </a:r>
            <a:r>
              <a:rPr sz="1600" spc="-135" dirty="0">
                <a:solidFill>
                  <a:srgbClr val="0B565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VE</a:t>
            </a:r>
            <a:r>
              <a:rPr sz="1600" spc="15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YO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UR</a:t>
            </a:r>
            <a:r>
              <a:rPr sz="1600" spc="40" dirty="0">
                <a:solidFill>
                  <a:srgbClr val="0B565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0B5656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B5656"/>
                </a:solidFill>
                <a:latin typeface="Arial"/>
                <a:cs typeface="Arial"/>
              </a:rPr>
              <a:t>ME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979</Words>
  <Application>Microsoft Office PowerPoint</Application>
  <PresentationFormat>Personalizzato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Calisto MT</vt:lpstr>
      <vt:lpstr>Goudy Old Style</vt:lpstr>
      <vt:lpstr>Times New Roman</vt:lpstr>
      <vt:lpstr>Wingdings</vt:lpstr>
      <vt:lpstr>Office Theme</vt:lpstr>
      <vt:lpstr>Presentazione standard di PowerPoint</vt:lpstr>
      <vt:lpstr>TEXT BY</vt:lpstr>
      <vt:lpstr>What is happening? How to explain the situation to children that don't know or can't read.  Use AAC symbols</vt:lpstr>
      <vt:lpstr>What is happening?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MAKE CHILDREN FEEL SAFE</vt:lpstr>
      <vt:lpstr>2. MAKE CHILDREN FEEL SAFE</vt:lpstr>
      <vt:lpstr>2. MAKE CHILDREN FEEL SAFE</vt:lpstr>
      <vt:lpstr>DEAR TEACHERS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EMDR EUROPE - VALENTINA MARTINI</cp:lastModifiedBy>
  <cp:revision>22</cp:revision>
  <dcterms:created xsi:type="dcterms:W3CDTF">2020-03-19T11:31:27Z</dcterms:created>
  <dcterms:modified xsi:type="dcterms:W3CDTF">2020-03-19T11:44:05Z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LastSaved">
    <vt:filetime>2020-03-19T00:00:00Z</vt:filetime>
  </property>
</Properties>
</file>